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ppt/ink/ink177.xml" ContentType="application/inkml+xml"/>
  <Override PartName="/ppt/ink/ink178.xml" ContentType="application/inkml+xml"/>
  <Override PartName="/ppt/ink/ink179.xml" ContentType="application/inkml+xml"/>
  <Override PartName="/ppt/ink/ink180.xml" ContentType="application/inkml+xml"/>
  <Override PartName="/ppt/ink/ink181.xml" ContentType="application/inkml+xml"/>
  <Override PartName="/ppt/ink/ink182.xml" ContentType="application/inkml+xml"/>
  <Override PartName="/ppt/ink/ink183.xml" ContentType="application/inkml+xml"/>
  <Override PartName="/ppt/ink/ink184.xml" ContentType="application/inkml+xml"/>
  <Override PartName="/ppt/ink/ink185.xml" ContentType="application/inkml+xml"/>
  <Override PartName="/ppt/ink/ink186.xml" ContentType="application/inkml+xml"/>
  <Override PartName="/ppt/ink/ink187.xml" ContentType="application/inkml+xml"/>
  <Override PartName="/ppt/ink/ink188.xml" ContentType="application/inkml+xml"/>
  <Override PartName="/ppt/ink/ink189.xml" ContentType="application/inkml+xml"/>
  <Override PartName="/ppt/ink/ink190.xml" ContentType="application/inkml+xml"/>
  <Override PartName="/ppt/ink/ink191.xml" ContentType="application/inkml+xml"/>
  <Override PartName="/ppt/ink/ink192.xml" ContentType="application/inkml+xml"/>
  <Override PartName="/ppt/ink/ink193.xml" ContentType="application/inkml+xml"/>
  <Override PartName="/ppt/ink/ink194.xml" ContentType="application/inkml+xml"/>
  <Override PartName="/ppt/ink/ink195.xml" ContentType="application/inkml+xml"/>
  <Override PartName="/ppt/ink/ink196.xml" ContentType="application/inkml+xml"/>
  <Override PartName="/ppt/ink/ink197.xml" ContentType="application/inkml+xml"/>
  <Override PartName="/ppt/ink/ink198.xml" ContentType="application/inkml+xml"/>
  <Override PartName="/ppt/ink/ink199.xml" ContentType="application/inkml+xml"/>
  <Override PartName="/ppt/ink/ink200.xml" ContentType="application/inkml+xml"/>
  <Override PartName="/ppt/ink/ink201.xml" ContentType="application/inkml+xml"/>
  <Override PartName="/ppt/ink/ink202.xml" ContentType="application/inkml+xml"/>
  <Override PartName="/ppt/ink/ink203.xml" ContentType="application/inkml+xml"/>
  <Override PartName="/ppt/ink/ink204.xml" ContentType="application/inkml+xml"/>
  <Override PartName="/ppt/ink/ink205.xml" ContentType="application/inkml+xml"/>
  <Override PartName="/ppt/ink/ink206.xml" ContentType="application/inkml+xml"/>
  <Override PartName="/ppt/ink/ink207.xml" ContentType="application/inkml+xml"/>
  <Override PartName="/ppt/ink/ink208.xml" ContentType="application/inkml+xml"/>
  <Override PartName="/ppt/ink/ink209.xml" ContentType="application/inkml+xml"/>
  <Override PartName="/ppt/ink/ink210.xml" ContentType="application/inkml+xml"/>
  <Override PartName="/ppt/ink/ink211.xml" ContentType="application/inkml+xml"/>
  <Override PartName="/ppt/ink/ink212.xml" ContentType="application/inkml+xml"/>
  <Override PartName="/ppt/ink/ink213.xml" ContentType="application/inkml+xml"/>
  <Override PartName="/ppt/ink/ink214.xml" ContentType="application/inkml+xml"/>
  <Override PartName="/ppt/ink/ink215.xml" ContentType="application/inkml+xml"/>
  <Override PartName="/ppt/ink/ink216.xml" ContentType="application/inkml+xml"/>
  <Override PartName="/ppt/ink/ink217.xml" ContentType="application/inkml+xml"/>
  <Override PartName="/ppt/ink/ink218.xml" ContentType="application/inkml+xml"/>
  <Override PartName="/ppt/ink/ink219.xml" ContentType="application/inkml+xml"/>
  <Override PartName="/ppt/ink/ink220.xml" ContentType="application/inkml+xml"/>
  <Override PartName="/ppt/ink/ink221.xml" ContentType="application/inkml+xml"/>
  <Override PartName="/ppt/ink/ink222.xml" ContentType="application/inkml+xml"/>
  <Override PartName="/ppt/ink/ink223.xml" ContentType="application/inkml+xml"/>
  <Override PartName="/ppt/ink/ink224.xml" ContentType="application/inkml+xml"/>
  <Override PartName="/ppt/ink/ink225.xml" ContentType="application/inkml+xml"/>
  <Override PartName="/ppt/ink/ink226.xml" ContentType="application/inkml+xml"/>
  <Override PartName="/ppt/ink/ink227.xml" ContentType="application/inkml+xml"/>
  <Override PartName="/ppt/ink/ink228.xml" ContentType="application/inkml+xml"/>
  <Override PartName="/ppt/ink/ink229.xml" ContentType="application/inkml+xml"/>
  <Override PartName="/ppt/ink/ink230.xml" ContentType="application/inkml+xml"/>
  <Override PartName="/ppt/ink/ink231.xml" ContentType="application/inkml+xml"/>
  <Override PartName="/ppt/ink/ink232.xml" ContentType="application/inkml+xml"/>
  <Override PartName="/ppt/ink/ink233.xml" ContentType="application/inkml+xml"/>
  <Override PartName="/ppt/ink/ink234.xml" ContentType="application/inkml+xml"/>
  <Override PartName="/ppt/ink/ink235.xml" ContentType="application/inkml+xml"/>
  <Override PartName="/ppt/ink/ink236.xml" ContentType="application/inkml+xml"/>
  <Override PartName="/ppt/ink/ink237.xml" ContentType="application/inkml+xml"/>
  <Override PartName="/ppt/ink/ink238.xml" ContentType="application/inkml+xml"/>
  <Override PartName="/ppt/ink/ink239.xml" ContentType="application/inkml+xml"/>
  <Override PartName="/ppt/ink/ink240.xml" ContentType="application/inkml+xml"/>
  <Override PartName="/ppt/ink/ink241.xml" ContentType="application/inkml+xml"/>
  <Override PartName="/ppt/ink/ink242.xml" ContentType="application/inkml+xml"/>
  <Override PartName="/ppt/ink/ink243.xml" ContentType="application/inkml+xml"/>
  <Override PartName="/ppt/ink/ink244.xml" ContentType="application/inkml+xml"/>
  <Override PartName="/ppt/ink/ink245.xml" ContentType="application/inkml+xml"/>
  <Override PartName="/ppt/ink/ink246.xml" ContentType="application/inkml+xml"/>
  <Override PartName="/ppt/ink/ink247.xml" ContentType="application/inkml+xml"/>
  <Override PartName="/ppt/ink/ink248.xml" ContentType="application/inkml+xml"/>
  <Override PartName="/ppt/ink/ink249.xml" ContentType="application/inkml+xml"/>
  <Override PartName="/ppt/ink/ink250.xml" ContentType="application/inkml+xml"/>
  <Override PartName="/ppt/ink/ink251.xml" ContentType="application/inkml+xml"/>
  <Override PartName="/ppt/ink/ink252.xml" ContentType="application/inkml+xml"/>
  <Override PartName="/ppt/ink/ink253.xml" ContentType="application/inkml+xml"/>
  <Override PartName="/ppt/ink/ink254.xml" ContentType="application/inkml+xml"/>
  <Override PartName="/ppt/ink/ink255.xml" ContentType="application/inkml+xml"/>
  <Override PartName="/ppt/ink/ink256.xml" ContentType="application/inkml+xml"/>
  <Override PartName="/ppt/ink/ink257.xml" ContentType="application/inkml+xml"/>
  <Override PartName="/ppt/ink/ink258.xml" ContentType="application/inkml+xml"/>
  <Override PartName="/ppt/ink/ink259.xml" ContentType="application/inkml+xml"/>
  <Override PartName="/ppt/ink/ink260.xml" ContentType="application/inkml+xml"/>
  <Override PartName="/ppt/ink/ink261.xml" ContentType="application/inkml+xml"/>
  <Override PartName="/ppt/ink/ink262.xml" ContentType="application/inkml+xml"/>
  <Override PartName="/ppt/ink/ink263.xml" ContentType="application/inkml+xml"/>
  <Override PartName="/ppt/ink/ink264.xml" ContentType="application/inkml+xml"/>
  <Override PartName="/ppt/ink/ink265.xml" ContentType="application/inkml+xml"/>
  <Override PartName="/ppt/ink/ink266.xml" ContentType="application/inkml+xml"/>
  <Override PartName="/ppt/ink/ink267.xml" ContentType="application/inkml+xml"/>
  <Override PartName="/ppt/ink/ink268.xml" ContentType="application/inkml+xml"/>
  <Override PartName="/ppt/ink/ink269.xml" ContentType="application/inkml+xml"/>
  <Override PartName="/ppt/ink/ink270.xml" ContentType="application/inkml+xml"/>
  <Override PartName="/ppt/ink/ink271.xml" ContentType="application/inkml+xml"/>
  <Override PartName="/ppt/ink/ink272.xml" ContentType="application/inkml+xml"/>
  <Override PartName="/ppt/ink/ink273.xml" ContentType="application/inkml+xml"/>
  <Override PartName="/ppt/ink/ink274.xml" ContentType="application/inkml+xml"/>
  <Override PartName="/ppt/ink/ink275.xml" ContentType="application/inkml+xml"/>
  <Override PartName="/ppt/ink/ink276.xml" ContentType="application/inkml+xml"/>
  <Override PartName="/ppt/ink/ink277.xml" ContentType="application/inkml+xml"/>
  <Override PartName="/ppt/ink/ink278.xml" ContentType="application/inkml+xml"/>
  <Override PartName="/ppt/ink/ink279.xml" ContentType="application/inkml+xml"/>
  <Override PartName="/ppt/ink/ink280.xml" ContentType="application/inkml+xml"/>
  <Override PartName="/ppt/ink/ink281.xml" ContentType="application/inkml+xml"/>
  <Override PartName="/ppt/ink/ink282.xml" ContentType="application/inkml+xml"/>
  <Override PartName="/ppt/ink/ink283.xml" ContentType="application/inkml+xml"/>
  <Override PartName="/ppt/ink/ink284.xml" ContentType="application/inkml+xml"/>
  <Override PartName="/ppt/ink/ink285.xml" ContentType="application/inkml+xml"/>
  <Override PartName="/ppt/ink/ink286.xml" ContentType="application/inkml+xml"/>
  <Override PartName="/ppt/ink/ink287.xml" ContentType="application/inkml+xml"/>
  <Override PartName="/ppt/ink/ink288.xml" ContentType="application/inkml+xml"/>
  <Override PartName="/ppt/ink/ink289.xml" ContentType="application/inkml+xml"/>
  <Override PartName="/ppt/ink/ink290.xml" ContentType="application/inkml+xml"/>
  <Override PartName="/ppt/ink/ink291.xml" ContentType="application/inkml+xml"/>
  <Override PartName="/ppt/ink/ink292.xml" ContentType="application/inkml+xml"/>
  <Override PartName="/ppt/ink/ink293.xml" ContentType="application/inkml+xml"/>
  <Override PartName="/ppt/ink/ink294.xml" ContentType="application/inkml+xml"/>
  <Override PartName="/ppt/ink/ink295.xml" ContentType="application/inkml+xml"/>
  <Override PartName="/ppt/ink/ink296.xml" ContentType="application/inkml+xml"/>
  <Override PartName="/ppt/ink/ink297.xml" ContentType="application/inkml+xml"/>
  <Override PartName="/ppt/ink/ink298.xml" ContentType="application/inkml+xml"/>
  <Override PartName="/ppt/ink/ink299.xml" ContentType="application/inkml+xml"/>
  <Override PartName="/ppt/ink/ink300.xml" ContentType="application/inkml+xml"/>
  <Override PartName="/ppt/ink/ink301.xml" ContentType="application/inkml+xml"/>
  <Override PartName="/ppt/ink/ink302.xml" ContentType="application/inkml+xml"/>
  <Override PartName="/ppt/ink/ink303.xml" ContentType="application/inkml+xml"/>
  <Override PartName="/ppt/ink/ink304.xml" ContentType="application/inkml+xml"/>
  <Override PartName="/ppt/ink/ink305.xml" ContentType="application/inkml+xml"/>
  <Override PartName="/ppt/ink/ink306.xml" ContentType="application/inkml+xml"/>
  <Override PartName="/ppt/ink/ink307.xml" ContentType="application/inkml+xml"/>
  <Override PartName="/ppt/ink/ink308.xml" ContentType="application/inkml+xml"/>
  <Override PartName="/ppt/ink/ink309.xml" ContentType="application/inkml+xml"/>
  <Override PartName="/ppt/ink/ink310.xml" ContentType="application/inkml+xml"/>
  <Override PartName="/ppt/ink/ink311.xml" ContentType="application/inkml+xml"/>
  <Override PartName="/ppt/ink/ink312.xml" ContentType="application/inkml+xml"/>
  <Override PartName="/ppt/ink/ink313.xml" ContentType="application/inkml+xml"/>
  <Override PartName="/ppt/ink/ink314.xml" ContentType="application/inkml+xml"/>
  <Override PartName="/ppt/ink/ink315.xml" ContentType="application/inkml+xml"/>
  <Override PartName="/ppt/ink/ink316.xml" ContentType="application/inkml+xml"/>
  <Override PartName="/ppt/ink/ink317.xml" ContentType="application/inkml+xml"/>
  <Override PartName="/ppt/ink/ink318.xml" ContentType="application/inkml+xml"/>
  <Override PartName="/ppt/ink/ink319.xml" ContentType="application/inkml+xml"/>
  <Override PartName="/ppt/ink/ink320.xml" ContentType="application/inkml+xml"/>
  <Override PartName="/ppt/ink/ink321.xml" ContentType="application/inkml+xml"/>
  <Override PartName="/ppt/ink/ink322.xml" ContentType="application/inkml+xml"/>
  <Override PartName="/ppt/ink/ink323.xml" ContentType="application/inkml+xml"/>
  <Override PartName="/ppt/ink/ink324.xml" ContentType="application/inkml+xml"/>
  <Override PartName="/ppt/ink/ink325.xml" ContentType="application/inkml+xml"/>
  <Override PartName="/ppt/ink/ink326.xml" ContentType="application/inkml+xml"/>
  <Override PartName="/ppt/ink/ink327.xml" ContentType="application/inkml+xml"/>
  <Override PartName="/ppt/ink/ink328.xml" ContentType="application/inkml+xml"/>
  <Override PartName="/ppt/ink/ink329.xml" ContentType="application/inkml+xml"/>
  <Override PartName="/ppt/ink/ink330.xml" ContentType="application/inkml+xml"/>
  <Override PartName="/ppt/ink/ink331.xml" ContentType="application/inkml+xml"/>
  <Override PartName="/ppt/ink/ink332.xml" ContentType="application/inkml+xml"/>
  <Override PartName="/ppt/ink/ink333.xml" ContentType="application/inkml+xml"/>
  <Override PartName="/ppt/ink/ink334.xml" ContentType="application/inkml+xml"/>
  <Override PartName="/ppt/ink/ink335.xml" ContentType="application/inkml+xml"/>
  <Override PartName="/ppt/ink/ink336.xml" ContentType="application/inkml+xml"/>
  <Override PartName="/ppt/ink/ink337.xml" ContentType="application/inkml+xml"/>
  <Override PartName="/ppt/ink/ink338.xml" ContentType="application/inkml+xml"/>
  <Override PartName="/ppt/ink/ink339.xml" ContentType="application/inkml+xml"/>
  <Override PartName="/ppt/ink/ink340.xml" ContentType="application/inkml+xml"/>
  <Override PartName="/ppt/ink/ink341.xml" ContentType="application/inkml+xml"/>
  <Override PartName="/ppt/ink/ink342.xml" ContentType="application/inkml+xml"/>
  <Override PartName="/ppt/ink/ink343.xml" ContentType="application/inkml+xml"/>
  <Override PartName="/ppt/ink/ink344.xml" ContentType="application/inkml+xml"/>
  <Override PartName="/ppt/ink/ink345.xml" ContentType="application/inkml+xml"/>
  <Override PartName="/ppt/ink/ink346.xml" ContentType="application/inkml+xml"/>
  <Override PartName="/ppt/ink/ink347.xml" ContentType="application/inkml+xml"/>
  <Override PartName="/ppt/ink/ink348.xml" ContentType="application/inkml+xml"/>
  <Override PartName="/ppt/ink/ink349.xml" ContentType="application/inkml+xml"/>
  <Override PartName="/ppt/ink/ink350.xml" ContentType="application/inkml+xml"/>
  <Override PartName="/ppt/ink/ink351.xml" ContentType="application/inkml+xml"/>
  <Override PartName="/ppt/ink/ink352.xml" ContentType="application/inkml+xml"/>
  <Override PartName="/ppt/ink/ink353.xml" ContentType="application/inkml+xml"/>
  <Override PartName="/ppt/ink/ink354.xml" ContentType="application/inkml+xml"/>
  <Override PartName="/ppt/ink/ink355.xml" ContentType="application/inkml+xml"/>
  <Override PartName="/ppt/ink/ink356.xml" ContentType="application/inkml+xml"/>
  <Override PartName="/ppt/ink/ink357.xml" ContentType="application/inkml+xml"/>
  <Override PartName="/ppt/ink/ink358.xml" ContentType="application/inkml+xml"/>
  <Override PartName="/ppt/ink/ink359.xml" ContentType="application/inkml+xml"/>
  <Override PartName="/ppt/ink/ink360.xml" ContentType="application/inkml+xml"/>
  <Override PartName="/ppt/ink/ink361.xml" ContentType="application/inkml+xml"/>
  <Override PartName="/ppt/ink/ink362.xml" ContentType="application/inkml+xml"/>
  <Override PartName="/ppt/ink/ink363.xml" ContentType="application/inkml+xml"/>
  <Override PartName="/ppt/ink/ink364.xml" ContentType="application/inkml+xml"/>
  <Override PartName="/ppt/ink/ink365.xml" ContentType="application/inkml+xml"/>
  <Override PartName="/ppt/ink/ink366.xml" ContentType="application/inkml+xml"/>
  <Override PartName="/ppt/ink/ink367.xml" ContentType="application/inkml+xml"/>
  <Override PartName="/ppt/ink/ink368.xml" ContentType="application/inkml+xml"/>
  <Override PartName="/ppt/ink/ink369.xml" ContentType="application/inkml+xml"/>
  <Override PartName="/ppt/ink/ink370.xml" ContentType="application/inkml+xml"/>
  <Override PartName="/ppt/ink/ink371.xml" ContentType="application/inkml+xml"/>
  <Override PartName="/ppt/ink/ink372.xml" ContentType="application/inkml+xml"/>
  <Override PartName="/ppt/ink/ink373.xml" ContentType="application/inkml+xml"/>
  <Override PartName="/ppt/ink/ink374.xml" ContentType="application/inkml+xml"/>
  <Override PartName="/ppt/ink/ink375.xml" ContentType="application/inkml+xml"/>
  <Override PartName="/ppt/ink/ink376.xml" ContentType="application/inkml+xml"/>
  <Override PartName="/ppt/ink/ink377.xml" ContentType="application/inkml+xml"/>
  <Override PartName="/ppt/ink/ink378.xml" ContentType="application/inkml+xml"/>
  <Override PartName="/ppt/ink/ink379.xml" ContentType="application/inkml+xml"/>
  <Override PartName="/ppt/ink/ink380.xml" ContentType="application/inkml+xml"/>
  <Override PartName="/ppt/ink/ink381.xml" ContentType="application/inkml+xml"/>
  <Override PartName="/ppt/ink/ink382.xml" ContentType="application/inkml+xml"/>
  <Override PartName="/ppt/ink/ink383.xml" ContentType="application/inkml+xml"/>
  <Override PartName="/ppt/ink/ink384.xml" ContentType="application/inkml+xml"/>
  <Override PartName="/ppt/ink/ink385.xml" ContentType="application/inkml+xml"/>
  <Override PartName="/ppt/ink/ink386.xml" ContentType="application/inkml+xml"/>
  <Override PartName="/ppt/ink/ink387.xml" ContentType="application/inkml+xml"/>
  <Override PartName="/ppt/ink/ink38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4660"/>
  </p:normalViewPr>
  <p:slideViewPr>
    <p:cSldViewPr snapToGrid="0">
      <p:cViewPr>
        <p:scale>
          <a:sx n="103" d="100"/>
          <a:sy n="103" d="100"/>
        </p:scale>
        <p:origin x="58" y="41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12-23T09:32:50.310"/>
    </inkml:context>
    <inkml:brush xml:id="br0">
      <inkml:brushProperty name="width" value="0.2" units="cm"/>
      <inkml:brushProperty name="height" value="0.2" units="cm"/>
      <inkml:brushProperty name="color" value="#E71224"/>
      <inkml:brushProperty name="ignorePressure" value="1"/>
    </inkml:brush>
  </inkml:definitions>
  <inkml:trace contextRef="#ctx0" brushRef="#br0">0 1 0 0,'6571'0'0'0,"-4825"0"0"0,5246 0 0 0,-4809 0 0 0,-1818 0 0 0,69 0 0 0,155 0 0 0,3676 0 0 0,4468 0 0 0,-8730 0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0:56.154"/>
    </inkml:context>
    <inkml:brush xml:id="br0">
      <inkml:brushProperty name="width" value="0.1" units="cm"/>
      <inkml:brushProperty name="height" value="0.1" units="cm"/>
    </inkml:brush>
  </inkml:definitions>
  <inkml:trace contextRef="#ctx0" brushRef="#br0">5 0 13264 0 0,'-4'20'1913'0'0,"3"8"-1019"0"0,2 0 1 0 0,1-1 0 0 0,1 1-1 0 0,12 46 1 0 0,-8-36-683 0 0,7 57 1015 0 0,-13-83-847 0 0,-1 0 0 0 0,-1 0 0 0 0,-1 14 0 0 0,6-36-308 0 0,0 4-42 0 0</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31.587"/>
    </inkml:context>
    <inkml:brush xml:id="br0">
      <inkml:brushProperty name="width" value="0.025" units="cm"/>
      <inkml:brushProperty name="height" value="0.025" units="cm"/>
    </inkml:brush>
  </inkml:definitions>
  <inkml:trace contextRef="#ctx0" brushRef="#br0">0 29 15776 0 0,'0'0'759'0'0,"35"5"2176"0"0,-26-4-2287 0 0,1-1 0 0 0,0 1 0 0 0,-1-1 0 0 0,1-1-1 0 0,0 0 1 0 0,15-4 0 0 0,-18 3-448 0 0,0 0-1 0 0,-1-1 0 0 0,1 0 1 0 0,-1 0-1 0 0,0 0 0 0 0,7-6 1 0 0,-7 5-82 0 0</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31.995"/>
    </inkml:context>
    <inkml:brush xml:id="br0">
      <inkml:brushProperty name="width" value="0.025" units="cm"/>
      <inkml:brushProperty name="height" value="0.025" units="cm"/>
    </inkml:brush>
  </inkml:definitions>
  <inkml:trace contextRef="#ctx0" brushRef="#br0">13 1 16184 0 0,'-2'3'150'0'0,"0"1"0"0"0,0 0 0 0 0,1 0 0 0 0,-1 0 0 0 0,1 0 0 0 0,0 0 0 0 0,0 1 0 0 0,1-1 0 0 0,-1 0 0 0 0,1 0 0 0 0,0 8 0 0 0,7 52 1646 0 0,-5-43-1159 0 0,3 42 883 0 0,-3-33-267 0 0,6 36-1 0 0,-8-65-1079 0 0</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32.461"/>
    </inkml:context>
    <inkml:brush xml:id="br0">
      <inkml:brushProperty name="width" value="0.025" units="cm"/>
      <inkml:brushProperty name="height" value="0.025" units="cm"/>
    </inkml:brush>
  </inkml:definitions>
  <inkml:trace contextRef="#ctx0" brushRef="#br0">1 205 16983 0 0,'0'0'771'0'0,"28"-1"2173"0"0,-24 0-2730 0 0,0 0-1 0 0,0 0 0 0 0,0-1 1 0 0,0 1-1 0 0,0-1 1 0 0,0 0-1 0 0,0 0 1 0 0,-1 0-1 0 0,1-1 1 0 0,-1 1-1 0 0,0-1 1 0 0,1 0-1 0 0,-1 0 1 0 0,0 0-1 0 0,3-5 1 0 0,-5 6-171 0 0,1 0 0 0 0,-1 0 0 0 0,0 0 1 0 0,0 0-1 0 0,0 0 0 0 0,0 0 0 0 0,0 0 0 0 0,0 0 1 0 0,-1-1-1 0 0,1 1 0 0 0,-1 0 0 0 0,1-1 0 0 0,-1 1 1 0 0,0 0-1 0 0,0-1 0 0 0,0 1 0 0 0,0 0 0 0 0,-1-1 1 0 0,1 1-1 0 0,-1 0 0 0 0,1-1 0 0 0,-1 1 0 0 0,0 0 1 0 0,0 0-1 0 0,0 0 0 0 0,0 0 0 0 0,0 0 0 0 0,0 0 1 0 0,-3-3-1 0 0,4 4-22 0 0,-1 0 0 0 0,1 1 0 0 0,-1-1-1 0 0,1 0 1 0 0,-1 1 0 0 0,1-1 0 0 0,-1 1 0 0 0,1-1 0 0 0,-1 1 0 0 0,0-1 0 0 0,1 1 0 0 0,-1 0-1 0 0,0-1 1 0 0,1 1 0 0 0,-1 0 0 0 0,0 0 0 0 0,0-1 0 0 0,1 1 0 0 0,-1 0 0 0 0,0 0 0 0 0,0 0 0 0 0,1 0-1 0 0,-1 0 1 0 0,0 0 0 0 0,0 0 0 0 0,0 0 0 0 0,1 0 0 0 0,-1 0 0 0 0,-1 1 0 0 0,0 0-8 0 0,0 0 0 0 0,1 0-1 0 0,-1 0 1 0 0,0 0 0 0 0,1 1 0 0 0,-1-1 0 0 0,1 0 0 0 0,-1 1 0 0 0,1 0 0 0 0,-3 3 0 0 0,0 2 0 0 0,-1 1 1 0 0,1-1-1 0 0,0 1 0 0 0,-3 11 1 0 0,5-13 20 0 0,1-2-11 0 0,-1-1 1 0 0,1 1-1 0 0,0 0 1 0 0,0-1 0 0 0,0 1-1 0 0,0 0 1 0 0,1 0-1 0 0,-1-1 1 0 0,1 1 0 0 0,0 0-1 0 0,0 0 1 0 0,1 0-1 0 0,-1-1 1 0 0,1 1 0 0 0,0 0-1 0 0,0 0 1 0 0,0-1-1 0 0,0 1 1 0 0,1-1 0 0 0,1 4-1 0 0,-2-4 11 0 0,0-1 1 0 0,0 0-1 0 0,1 1 0 0 0,-1-1 0 0 0,0 0 1 0 0,1 0-1 0 0,-1 0 0 0 0,1 0 0 0 0,0 0 0 0 0,0 0 1 0 0,0-1-1 0 0,0 1 0 0 0,0-1 0 0 0,0 1 1 0 0,0-1-1 0 0,0 0 0 0 0,0 0 0 0 0,1 0 0 0 0,-1 0 1 0 0,1 0-1 0 0,2 1 0 0 0,-2-2 2 0 0,0 0 1 0 0,0 0-1 0 0,0-1 1 0 0,0 1-1 0 0,1-1 0 0 0,-1 0 1 0 0,0 1-1 0 0,-1-1 1 0 0,1 0-1 0 0,0-1 0 0 0,0 1 1 0 0,0-1-1 0 0,-1 1 1 0 0,1-1-1 0 0,-1 0 0 0 0,1 0 1 0 0,2-3-1 0 0,2-1 28 0 0</inkml:trace>
  <inkml:trace contextRef="#ctx0" brushRef="#br0" timeOffset="1.11">148 2 17383 0 0,'0'0'0'0'0,"-10"-2"0"0"0,4 4 824 0 0,-1-1 16 0 0,1 1-8 0 0,-2-3 8 0 0,3 1-720 0 0,1 1 16 0 0,-1 0 0 0 0,-1-1 0 0 0,1 0 552 0 0,1 1 8 0 0,2 0-8 0 0,1 0 8 0 0,0 1-560 0 0,0-2 8 0 0,1 1 0 0 0</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33.462"/>
    </inkml:context>
    <inkml:brush xml:id="br0">
      <inkml:brushProperty name="width" value="0.025" units="cm"/>
      <inkml:brushProperty name="height" value="0.025" units="cm"/>
    </inkml:brush>
  </inkml:definitions>
  <inkml:trace contextRef="#ctx0" brushRef="#br0">1 184 16687 0 0,'0'18'132'0'0,"0"17"1787"0"0,1 1-1 0 0,10 67 1 0 0,-5-82-237 0 0,-9-34-268 0 0,-1-3-1300 0 0,1 0 0 0 0,1 0-1 0 0,0 0 1 0 0,1-1 0 0 0,1 1 0 0 0,1 0-1 0 0,0-1 1 0 0,1 1 0 0 0,7-28 0 0 0,-8 36-49 0 0,-1 6-35 0 0,1-1 0 0 0,-1 0-1 0 0,1 0 1 0 0,-1 1-1 0 0,1-1 1 0 0,0 0 0 0 0,0 1-1 0 0,0-1 1 0 0,0 0-1 0 0,0 1 1 0 0,1 0 0 0 0,-1-1-1 0 0,1 1 1 0 0,0 0-1 0 0,-1 0 1 0 0,1 0 0 0 0,3-2-1 0 0,-4 5 2 0 0,0 0 1 0 0,1 1-1 0 0,-1-1 0 0 0,0 0 1 0 0,1 1-1 0 0,-1-1 0 0 0,0 1 0 0 0,0 0 1 0 0,0-1-1 0 0,0 1 0 0 0,-1 0 0 0 0,1 0 1 0 0,0-1-1 0 0,-1 1 0 0 0,1 3 0 0 0,0-2-12 0 0,12 31 137 0 0,-12-28-120 0 0,1 0 0 0 0,0 0 1 0 0,0 0-1 0 0,0 0 0 0 0,1 0 0 0 0,0-1 1 0 0,0 1-1 0 0,0-1 0 0 0,1 0 0 0 0,0 0 1 0 0,0 0-1 0 0,0 0 0 0 0,1-1 0 0 0,0 1 1 0 0,9 6-1 0 0,-12-10-27 0 0,1 0 0 0 0,-1 0 1 0 0,1 0-1 0 0,-1-1 0 0 0,1 1 0 0 0,0-1 0 0 0,-1 1 1 0 0,1-1-1 0 0,0 0 0 0 0,-1 0 0 0 0,1 0 1 0 0,-1-1-1 0 0,1 1 0 0 0,0 0 0 0 0,-1-1 1 0 0,1 0-1 0 0,-1 0 0 0 0,1 0 0 0 0,-1 0 0 0 0,1 0 1 0 0,-1 0-1 0 0,0 0 0 0 0,1-1 0 0 0,-1 1 1 0 0,0-1-1 0 0,0 0 0 0 0,2-2 0 0 0,4-3 18 0 0,0-1 0 0 0,-1-1 0 0 0,0 1 0 0 0,11-19 0 0 0,-14 21-20 0 0,-1-1 0 0 0,0 1 0 0 0,0-1-1 0 0,-1 0 1 0 0,0 0 0 0 0,0 0 0 0 0,-1 0 0 0 0,2-13 0 0 0,-3 17-7 0 0,0 1 0 0 0,0-1 0 0 0,0 0 0 0 0,0 1 0 0 0,0-1 0 0 0,0 0 0 0 0,-1 1 0 0 0,1-1 0 0 0,-1 1 1 0 0,0-1-1 0 0,1 0 0 0 0,-1 1 0 0 0,0 0 0 0 0,-1-1 0 0 0,1 1 0 0 0,0 0 0 0 0,-1-1 0 0 0,1 1 0 0 0,-1 0 0 0 0,0 0 1 0 0,0 0-1 0 0,0 1 0 0 0,0-1 0 0 0,0 0 0 0 0,0 1 0 0 0,-4-3 0 0 0,3 3-2 0 0,0 1-1 0 0,1-1 1 0 0,-1 1-1 0 0,0 0 1 0 0,0 0-1 0 0,0 0 0 0 0,0 0 1 0 0,0 0-1 0 0,0 0 1 0 0,1 1-1 0 0,-1 0 1 0 0,0-1-1 0 0,0 1 1 0 0,1 0-1 0 0,-1 0 1 0 0,0 1-1 0 0,1-1 1 0 0,-1 1-1 0 0,1-1 1 0 0,0 1-1 0 0,-1 0 1 0 0,-3 3-1 0 0,3-2-3 0 0,0-1 0 0 0,0 1 0 0 0,1 0 0 0 0,-1 0-1 0 0,1 0 1 0 0,-1 0 0 0 0,1 1 0 0 0,0-1 0 0 0,0 0 0 0 0,0 1-1 0 0,1 0 1 0 0,-1-1 0 0 0,1 1 0 0 0,0 0 0 0 0,0 0 0 0 0,0 4-1 0 0,1 0-8 0 0,1 0 0 0 0,0 0 0 0 0,0 0 0 0 0,1 0 0 0 0,0 0-1 0 0,0-1 1 0 0,5 10 0 0 0,-7-15 11 0 0,1 0 1 0 0,0 0-1 0 0,0 0 0 0 0,0 0 1 0 0,0 0-1 0 0,0-1 0 0 0,0 1 1 0 0,0 0-1 0 0,1 0 0 0 0,-1-1 1 0 0,1 1-1 0 0,-1-1 0 0 0,1 0 1 0 0,0 1-1 0 0,-1-1 0 0 0,1 0 1 0 0,0 0-1 0 0,0 0 0 0 0,0 0 1 0 0,0 0-1 0 0,0 0 0 0 0,0-1 1 0 0,0 1-1 0 0,0-1 0 0 0,0 1 1 0 0,0-1-1 0 0,0 0 0 0 0,0 0 1 0 0,0 0-1 0 0,1 0 0 0 0,-1 0 1 0 0,3-1-1 0 0,-2 0 3 0 0,-1 0 1 0 0,0 0-1 0 0,0 0 0 0 0,1 0 1 0 0,-1 0-1 0 0,0 0 1 0 0,0-1-1 0 0,0 1 0 0 0,0-1 1 0 0,-1 0-1 0 0,1 1 1 0 0,0-1-1 0 0,-1 0 0 0 0,1 0 1 0 0,-1 0-1 0 0,0 0 1 0 0,1 0-1 0 0,-1-1 0 0 0,0 1 1 0 0,0 0-1 0 0,-1 0 1 0 0,1-1-1 0 0,0-3 0 0 0,1-5 8 0 0,0 0-1 0 0,-1 0 0 0 0,-1-21 0 0 0,0 20 13 0 0,-1 33 76 0 0,0-18-87 0 0,1 0-1 0 0,-1 1 1 0 0,1-1-1 0 0,0 0 1 0 0,0 1-1 0 0,0-1 1 0 0,1 0-1 0 0,-1 1 1 0 0,1-1-1 0 0,0 0 1 0 0,0 0-1 0 0,0 0 1 0 0,0 1-1 0 0,0-1 1 0 0,1 0-1 0 0,-1-1 1 0 0,1 1-1 0 0,0 0 1 0 0,2 3-1 0 0,-3-5 0 0 0,0 1 0 0 0,1 0 0 0 0,-1-1 0 0 0,1 1 0 0 0,-1-1 0 0 0,1 0 0 0 0,-1 1 0 0 0,1-1 0 0 0,0 0-1 0 0,0 0 1 0 0,-1 0 0 0 0,1 0 0 0 0,0 0 0 0 0,0-1 0 0 0,0 1 0 0 0,0 0 0 0 0,0-1 0 0 0,0 0-1 0 0,0 1 1 0 0,0-1 0 0 0,0 0 0 0 0,1 0 0 0 0,-1 0 0 0 0,0 0 0 0 0,0 0 0 0 0,0-1 0 0 0,0 1 0 0 0,0-1-1 0 0,0 1 1 0 0,0-1 0 0 0,0 0 0 0 0,0 0 0 0 0,-1 0 0 0 0,1 0 0 0 0,0 0 0 0 0,0 0 0 0 0,-1 0-1 0 0,1-1 1 0 0,0 1 0 0 0,1-2 0 0 0,1-1 7 0 0,-1-1 0 0 0,1 1-1 0 0,-1-1 1 0 0,1 0 0 0 0,-1 0-1 0 0,-1 0 1 0 0,1-1 0 0 0,-1 1 0 0 0,0 0-1 0 0,0-1 1 0 0,0 0 0 0 0,-1 1-1 0 0,1-10 1 0 0,-1-4 10 0 0,-1-1 0 0 0,0 1 0 0 0,-2 0-1 0 0,-1-1 1 0 0,0 1 0 0 0,-8-25 0 0 0,9 104 33 0 0,2-47-54 0 0,1-1 0 0 0,0 1 1 0 0,0-1-1 0 0,1 1 0 0 0,1-1 0 0 0,0 1 0 0 0,1-1 1 0 0,0-1-1 0 0,1 1 0 0 0,0 0 0 0 0,1-1 0 0 0,11 16 0 0 0,-16-26 0 0 0,0 0 0 0 0,0 0-1 0 0,0 0 1 0 0,0-1-1 0 0,0 1 1 0 0,0 0 0 0 0,0-1-1 0 0,0 1 1 0 0,0-1-1 0 0,1 1 1 0 0,-1-1 0 0 0,0 1-1 0 0,0-1 1 0 0,0 0-1 0 0,1 0 1 0 0,-1 0-1 0 0,3 1 1 0 0,-1-1 5 0 0</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33.868"/>
    </inkml:context>
    <inkml:brush xml:id="br0">
      <inkml:brushProperty name="width" value="0.025" units="cm"/>
      <inkml:brushProperty name="height" value="0.025" units="cm"/>
    </inkml:brush>
  </inkml:definitions>
  <inkml:trace contextRef="#ctx0" brushRef="#br0">0 6 18791 0 0,'36'-3'2452'0'0,"-29"2"-2022"0"0,0 1 0 0 0,0-1-1 0 0,1 1 1 0 0,-1 0-1 0 0,0 1 1 0 0,10 1 0 0 0,-15-1-369 0 0,0-1 1 0 0,0 1-1 0 0,0 0 1 0 0,0 0 0 0 0,0 0-1 0 0,0 1 1 0 0,0-1-1 0 0,0 0 1 0 0,-1 1-1 0 0,1-1 1 0 0,0 1 0 0 0,-1-1-1 0 0,1 1 1 0 0,-1 0-1 0 0,0 0 1 0 0,1 0-1 0 0,-1 0 1 0 0,0 0-1 0 0,0 0 1 0 0,0 0 0 0 0,-1 0-1 0 0,1 0 1 0 0,0 0-1 0 0,0 5 1 0 0,21 102 887 0 0,-22-109-945 0 0,0 1 0 0 0,0-1 0 0 0,0 0 0 0 0,0 0 0 0 0,0 1 0 0 0,0-1 0 0 0,1 0-1 0 0,-1 0 1 0 0,0 1 0 0 0,0-1 0 0 0,0 0 0 0 0,0 0 0 0 0,0 0 0 0 0,0 1 0 0 0,1-1 0 0 0,-1 0 0 0 0,0 0-1 0 0,0 0 1 0 0,0 1 0 0 0,1-1 0 0 0,-1 0 0 0 0,0 0 0 0 0,0 0 0 0 0,0 0 0 0 0,1 0 0 0 0,-1 0 0 0 0,0 0 0 0 0,0 1-1 0 0,1-1 1 0 0,-1 0 0 0 0,0 0 0 0 0,0 0 0 0 0,1 0 0 0 0,-1 0 0 0 0,0 0 0 0 0,0 0 0 0 0,1 0 0 0 0,-1 0-1 0 0,0 0 1 0 0,0 0 0 0 0,1-1 0 0 0,0 1 20 0 0</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34.204"/>
    </inkml:context>
    <inkml:brush xml:id="br0">
      <inkml:brushProperty name="width" value="0.025" units="cm"/>
      <inkml:brushProperty name="height" value="0.025" units="cm"/>
    </inkml:brush>
  </inkml:definitions>
  <inkml:trace contextRef="#ctx0" brushRef="#br0">13 74 18087 0 0,'0'0'560'0'0,"-7"-7"16"0"0,6 7-8 0 0,1-1 8 0 0,-1 1-432 0 0,0-2 0 0 0,1 1 0 0 0,0 0 0 0 0,-1 1 368 0 0,0 0 8 0 0,1 0-8 0 0</inkml:trace>
  <inkml:trace contextRef="#ctx0" brushRef="#br0" timeOffset="1">81 1 17487 0 0,'13'166'4098'0'0,"-5"-83"-2540"0"0,-5-54-511 0 0,-3-28-942 0 0</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34.607"/>
    </inkml:context>
    <inkml:brush xml:id="br0">
      <inkml:brushProperty name="width" value="0.025" units="cm"/>
      <inkml:brushProperty name="height" value="0.025" units="cm"/>
    </inkml:brush>
  </inkml:definitions>
  <inkml:trace contextRef="#ctx0" brushRef="#br0">0 58 16072 0 0,'0'0'489'0'0,"34"12"1636"0"0,-22-9-1495 0 0,1 0 0 0 0,-1 0 0 0 0,1-1 0 0 0,0-1 0 0 0,20 0 1 0 0,-26-1-496 0 0,0 0 1 0 0,1-1 0 0 0,-1 0-1 0 0,0 0 1 0 0,0-1 0 0 0,0 1 0 0 0,0-2-1 0 0,-1 1 1 0 0,1-1 0 0 0,0 0 0 0 0,8-6-1 0 0,-13 8-69 0 0,0-1-1 0 0,0 0 0 0 0,0 0 1 0 0,0 0-1 0 0,0 0 1 0 0,-1 0-1 0 0,1-1 0 0 0,-1 1 1 0 0,1 0-1 0 0,-1-1 1 0 0,0 1-1 0 0,1-6 0 0 0,-1 8-52 0 0,-1-1 0 0 0,0 0-1 0 0,0 0 1 0 0,0 0 0 0 0,0 1-1 0 0,0-1 1 0 0,0 0 0 0 0,0 0-1 0 0,0 0 1 0 0,0 1 0 0 0,0-1-1 0 0,-1 0 1 0 0,1 0-1 0 0,0 0 1 0 0,0 1 0 0 0,-1-1-1 0 0,1 0 1 0 0,-1 0 0 0 0,1 1-1 0 0,0-1 1 0 0,-1 0 0 0 0,1 1-1 0 0,-1-1 1 0 0,0 1 0 0 0,1-1-1 0 0,-1 1 1 0 0,0-1 0 0 0,1 1-1 0 0,-1-1 1 0 0,0 1-1 0 0,1-1 1 0 0,-1 1 0 0 0,0 0-1 0 0,0-1 1 0 0,1 1 0 0 0,-1 0-1 0 0,0 0 1 0 0,0 0 0 0 0,0-1-1 0 0,1 1 1 0 0,-1 0 0 0 0,0 0-1 0 0,0 0 1 0 0,0 0 0 0 0,-1 1-1 0 0,-1-1 3 0 0,0 1 0 0 0,0-1 0 0 0,0 1-1 0 0,-1 0 1 0 0,1 0 0 0 0,0 0 0 0 0,1 0 0 0 0,-1 0-1 0 0,0 1 1 0 0,0-1 0 0 0,0 1 0 0 0,1 0-1 0 0,-1 0 1 0 0,1 0 0 0 0,-1 0 0 0 0,1 0 0 0 0,0 0-1 0 0,0 1 1 0 0,0-1 0 0 0,0 1 0 0 0,-2 4 0 0 0,0 0 45 0 0,0 0 1 0 0,0 0 0 0 0,1 0-1 0 0,0 1 1 0 0,1-1 0 0 0,-1 1-1 0 0,-1 12 1 0 0,4-17-32 0 0,-1 1 0 0 0,1-1 1 0 0,0 0-1 0 0,0 1 0 0 0,1-1 1 0 0,-1 1-1 0 0,1-1 0 0 0,-1 1 1 0 0,1-1-1 0 0,0 0 0 0 0,0 0 1 0 0,1 1-1 0 0,-1-1 0 0 0,1 0 1 0 0,0 0-1 0 0,-1 0 0 0 0,1 0 0 0 0,0-1 1 0 0,1 1-1 0 0,-1 0 0 0 0,0-1 1 0 0,1 0-1 0 0,0 1 0 0 0,-1-1 1 0 0,4 2-1 0 0,-2-2 14 0 0,1 0 0 0 0,-1 0 0 0 0,1 0 0 0 0,-1 0 0 0 0,1 0-1 0 0,0-1 1 0 0,-1 0 0 0 0,1 0 0 0 0,0-1 0 0 0,0 1 0 0 0,0-1 0 0 0,0 0 0 0 0,-1 0 0 0 0,1-1 0 0 0,0 1 0 0 0,0-1 0 0 0,4-1-1 0 0,2-1 45 0 0,0 0 1 0 0</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35.459"/>
    </inkml:context>
    <inkml:brush xml:id="br0">
      <inkml:brushProperty name="width" value="0.025" units="cm"/>
      <inkml:brushProperty name="height" value="0.025" units="cm"/>
    </inkml:brush>
  </inkml:definitions>
  <inkml:trace contextRef="#ctx0" brushRef="#br0">34 1 17687 0 0,'-32'257'6688'0'0,"30"-237"-4852"0"0,4-35-1027 0 0,2-34-373 0 0,-5 19-267 0 0,3-46 0 0 0,-1 67-130 0 0,0 0 0 0 0,1 0 0 0 0,0 0 0 0 0,0 0 0 0 0,1 0 0 0 0,0 1 0 0 0,0-1 0 0 0,1 1 0 0 0,8-13 0 0 0,-12 21-26 0 0,1-1-1 0 0,-1 1 1 0 0,0 0-1 0 0,0-1 1 0 0,1 1-1 0 0,-1-1 1 0 0,0 1-1 0 0,1-1 0 0 0,-1 1 1 0 0,0 0-1 0 0,1-1 1 0 0,-1 1-1 0 0,0 0 1 0 0,1-1-1 0 0,-1 1 1 0 0,1 0-1 0 0,-1 0 0 0 0,1 0 1 0 0,-1-1-1 0 0,1 1 1 0 0,-1 0-1 0 0,1 0 1 0 0,-1 0-1 0 0,1 0 1 0 0,-1 0-1 0 0,1 0 0 0 0,-1 0 1 0 0,1 0-1 0 0,-1 0 1 0 0,1 0-1 0 0,-1 0 1 0 0,1 0-1 0 0,-1 0 0 0 0,1 0 1 0 0,11 18 165 0 0,2 38-86 0 0,-12-48-24 0 0,6 31 114 0 0,3-1 0 0 0,27 68 0 0 0,-34-90 161 0 0</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35.832"/>
    </inkml:context>
    <inkml:brush xml:id="br0">
      <inkml:brushProperty name="width" value="0.025" units="cm"/>
      <inkml:brushProperty name="height" value="0.025" units="cm"/>
    </inkml:brush>
  </inkml:definitions>
  <inkml:trace contextRef="#ctx0" brushRef="#br0">1 20 18191 0 0,'0'0'768'0'0,"9"0"-8"0"0,-7 0 0 0 0,12-1 8 0 0,3 0-632 0 0,-2-1-8 0 0,-2-1 8 0 0,0 0 8 0 0,0 2 672 0 0,-1 0 16 0 0,0 0-8 0 0,2-1 0 0 0,-1 0-696 0 0,0 0 8 0 0</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36.421"/>
    </inkml:context>
    <inkml:brush xml:id="br0">
      <inkml:brushProperty name="width" value="0.025" units="cm"/>
      <inkml:brushProperty name="height" value="0.025" units="cm"/>
    </inkml:brush>
  </inkml:definitions>
  <inkml:trace contextRef="#ctx0" brushRef="#br0">1 180 17687 0 0,'34'8'2424'0'0,"-28"-9"-2123"0"0,1 0 0 0 0,0 0 0 0 0,0-1-1 0 0,-1 0 1 0 0,1 0 0 0 0,-1 0-1 0 0,1-1 1 0 0,-1 0 0 0 0,0 0 0 0 0,6-4-1 0 0,-10 5-232 0 0,0 1 0 0 0,-1-1 0 0 0,1 1 0 0 0,0-1-1 0 0,-1 0 1 0 0,1 1 0 0 0,-1-1 0 0 0,1 0 0 0 0,-1 0 0 0 0,0 0 0 0 0,0 0-1 0 0,0 0 1 0 0,0-1 0 0 0,0 1 0 0 0,-1 0 0 0 0,1 0 0 0 0,-1 0-1 0 0,1-1 1 0 0,-1 1 0 0 0,0 0 0 0 0,0-1 0 0 0,0 1 0 0 0,0 0-1 0 0,0-1 1 0 0,0 1 0 0 0,-1 0 0 0 0,1-1 0 0 0,-1 1 0 0 0,1 0-1 0 0,-1 0 1 0 0,0 0 0 0 0,0-1 0 0 0,-2-1 0 0 0,2 2-11 0 0,0-1 0 0 0,0 1 0 0 0,0 0 0 0 0,0 0 1 0 0,-1 0-1 0 0,1 0 0 0 0,-1 0 0 0 0,1 1 0 0 0,-1-1 0 0 0,0 0 0 0 0,1 1 0 0 0,-1-1 1 0 0,0 1-1 0 0,-3-2 0 0 0,3 2-40 0 0,0 1 0 0 0,0 0 0 0 0,0-1 1 0 0,0 1-1 0 0,0 0 0 0 0,0 0 0 0 0,0 0 1 0 0,0 0-1 0 0,0 1 0 0 0,0-1 0 0 0,0 0 0 0 0,0 1 1 0 0,0 0-1 0 0,1-1 0 0 0,-1 1 0 0 0,0 0 0 0 0,0 0 1 0 0,-3 2-1 0 0,2-1 2 0 0,0 0 1 0 0,0 0-1 0 0,0 1 1 0 0,0-1-1 0 0,0 1 1 0 0,1 0-1 0 0,-1 0 1 0 0,1 0-1 0 0,-1 0 1 0 0,1 0-1 0 0,0 0 0 0 0,0 1 1 0 0,1-1-1 0 0,-1 1 1 0 0,1-1-1 0 0,0 1 1 0 0,0 0-1 0 0,0-1 1 0 0,0 1-1 0 0,0 0 1 0 0,1 0-1 0 0,0 0 1 0 0,0-1-1 0 0,0 1 1 0 0,0 0-1 0 0,0 0 1 0 0,1 0-1 0 0,0-1 0 0 0,0 1 1 0 0,0 0-1 0 0,3 6 1 0 0,-3-6 11 0 0,1-1 0 0 0,-1 1 0 0 0,1-1 0 0 0,0 1 0 0 0,0-1 1 0 0,0 0-1 0 0,0 0 0 0 0,1 0 0 0 0,-1 0 0 0 0,1 0 0 0 0,0 0 0 0 0,0-1 0 0 0,0 1 0 0 0,0-1 1 0 0,0 0-1 0 0,0 0 0 0 0,1 0 0 0 0,-1 0 0 0 0,1-1 0 0 0,-1 1 0 0 0,1-1 0 0 0,-1 0 0 0 0,1 0 1 0 0,0-1-1 0 0,0 1 0 0 0,0-1 0 0 0,-1 1 0 0 0,1-1 0 0 0,0 0 0 0 0,0-1 0 0 0,6 0 0 0 0,0-1 34 0 0,0-1 0 0 0,0 0 0 0 0,-1-1-1 0 0,1 1 1 0 0,-1-2 0 0 0,0 1 0 0 0,0-2-1 0 0,10-7 1 0 0,-15 10-35 0 0,0-1-1 0 0,0 0 1 0 0,0 0-1 0 0,-1 0 1 0 0,0 0-1 0 0,1-1 1 0 0,-2 1-1 0 0,1-1 1 0 0,0 0 0 0 0,-1 1-1 0 0,0-1 1 0 0,0 0-1 0 0,-1-1 1 0 0,1 1-1 0 0,-1 0 1 0 0,0 0 0 0 0,0-7-1 0 0,1-62 239 0 0,-1 46-43 0 0,-2 24-42 0 0,1 10 65 0 0,-1 13-207 0 0,0 0 0 0 0,1 0 0 0 0,2 0 0 0 0,0 0 0 0 0,1 0-1 0 0,0 0 1 0 0,2-1 0 0 0,9 27 0 0 0,-8-36 36 0 0,-5-9-66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0:56.556"/>
    </inkml:context>
    <inkml:brush xml:id="br0">
      <inkml:brushProperty name="width" value="0.1" units="cm"/>
      <inkml:brushProperty name="height" value="0.1" units="cm"/>
    </inkml:brush>
  </inkml:definitions>
  <inkml:trace contextRef="#ctx0" brushRef="#br0">1 134 12360 0 0,'0'-6'108'0'0,"2"-14"2648"0"0,2 19-1204 0 0,5 12-833 0 0,1 3-489 0 0,-1 1 135 0 0,1-2 0 0 0,0 1 1 0 0,19 17-1 0 0,-26-28-291 0 0,1 1-1 0 0,-1-1 1 0 0,1-1-1 0 0,0 1 1 0 0,0-1-1 0 0,0 1 1 0 0,1-1 0 0 0,-1 0-1 0 0,0-1 1 0 0,1 1-1 0 0,0-1 1 0 0,-1 0-1 0 0,1 0 1 0 0,0 0-1 0 0,-1 0 1 0 0,1-1-1 0 0,6 0 1 0 0,-7 0-20 0 0,-1-1 0 0 0,1 1 1 0 0,-1-1-1 0 0,1 1 0 0 0,-1-1 0 0 0,0 0 0 0 0,0-1 1 0 0,1 1-1 0 0,-1 0 0 0 0,0-1 0 0 0,0 0 0 0 0,0 1 1 0 0,0-1-1 0 0,-1-1 0 0 0,1 1 0 0 0,0 0 0 0 0,-1-1 1 0 0,0 1-1 0 0,4-5 0 0 0,5-12 181 0 0,-1-1 0 0 0,-1 0-1 0 0,-1 0 1 0 0,0-1 0 0 0,-2 0 0 0 0,0 0 0 0 0,4-40 0 0 0,-11 143 349 0 0,3-1 0 0 0,23 154 0 0 0,-23-225-456 0 0,1 1 0 0 0,-1-1 1 0 0,8 17-1 0 0,1-19 229 0 0,-10-9-293 0 0</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36.782"/>
    </inkml:context>
    <inkml:brush xml:id="br0">
      <inkml:brushProperty name="width" value="0.025" units="cm"/>
      <inkml:brushProperty name="height" value="0.025" units="cm"/>
    </inkml:brush>
  </inkml:definitions>
  <inkml:trace contextRef="#ctx0" brushRef="#br0">0 32 18087 0 0,'50'-5'4311'0'0,"34"-6"-1431"0"0,-39-1-1693 0 0,-32 9-1053 0 0</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37.415"/>
    </inkml:context>
    <inkml:brush xml:id="br0">
      <inkml:brushProperty name="width" value="0.025" units="cm"/>
      <inkml:brushProperty name="height" value="0.025" units="cm"/>
    </inkml:brush>
  </inkml:definitions>
  <inkml:trace contextRef="#ctx0" brushRef="#br0">20 29 17183 0 0,'-6'43'1964'0'0,"0"-4"-142"0"0,-1 51 0 0 0,17-43 809 0 0,-12-97-1300 0 0,0 34-1212 0 0,1 0-1 0 0,1-1 1 0 0,2-16-1 0 0,-1 27-96 0 0,0 0 0 0 0,1 0 0 0 0,-1 0 0 0 0,1 1 0 0 0,1-1 1 0 0,-1 0-1 0 0,1 1 0 0 0,-1 0 0 0 0,2 0 0 0 0,-1 0 0 0 0,0 0 0 0 0,6-6 0 0 0,-5 7 18 0 0,0 1 0 0 0,-1-1-1 0 0,2 1 1 0 0,-1 0 0 0 0,0 0 0 0 0,1 0 0 0 0,-1 0 0 0 0,1 1 0 0 0,0 0-1 0 0,0 0 1 0 0,-1 0 0 0 0,2 0 0 0 0,6-1 0 0 0,-10 3-22 0 0,0 0 0 0 0,0 0 0 0 0,0 0 1 0 0,0 0-1 0 0,0 1 0 0 0,0-1 0 0 0,0 0 0 0 0,0 1 1 0 0,0-1-1 0 0,0 1 0 0 0,0 0 0 0 0,0 0 0 0 0,-1-1 0 0 0,1 1 1 0 0,0 0-1 0 0,0 1 0 0 0,-1-1 0 0 0,1 0 0 0 0,-1 0 0 0 0,1 1 1 0 0,-1-1-1 0 0,0 1 0 0 0,1-1 0 0 0,-1 1 0 0 0,0 0 1 0 0,0-1-1 0 0,0 1 0 0 0,0 0 0 0 0,0 0 0 0 0,-1 0 0 0 0,1 0 1 0 0,0 0-1 0 0,-1 0 0 0 0,1 0 0 0 0,-1 0 0 0 0,0 3 0 0 0,1 0 7 0 0,-1 0 0 0 0,0 0-1 0 0,-1-1 1 0 0,1 1 0 0 0,-1 0-1 0 0,0-1 1 0 0,0 1 0 0 0,0 0-1 0 0,0-1 1 0 0,-1 0 0 0 0,0 1-1 0 0,0-1 1 0 0,0 0 0 0 0,0 0-1 0 0,-1 0 1 0 0,0 0 0 0 0,0 0-1 0 0,0 0 1 0 0,0-1 0 0 0,0 0-1 0 0,-7 5 1 0 0,6-4-8 0 0,1-1-1 0 0,-1 0 1 0 0,-1 0 0 0 0,1-1 0 0 0,0 1-1 0 0,-1-1 1 0 0,1 0 0 0 0,-1 0-1 0 0,0-1 1 0 0,1 1 0 0 0,-1-1-1 0 0,0 0 1 0 0,0 0 0 0 0,0 0 0 0 0,0-1-1 0 0,0 0 1 0 0,0 0 0 0 0,0 0-1 0 0,0-1 1 0 0,-7-1 0 0 0,27-2 13 0 0,0 0 0 0 0,0 0 1 0 0,16 0-1 0 0,-21 3-27 0 0,-1 1-1 0 0,0 0 1 0 0,1 1-1 0 0,-1 0 1 0 0,17 4 0 0 0,-23-4-3 0 0,0 0 1 0 0,-1 0 0 0 0,1 0-1 0 0,-1 0 1 0 0,0 0 0 0 0,1 1-1 0 0,-1-1 1 0 0,0 1 0 0 0,0-1 0 0 0,0 1-1 0 0,0 0 1 0 0,0 0 0 0 0,0 0-1 0 0,0 0 1 0 0,0 0 0 0 0,-1 0-1 0 0,1 1 1 0 0,-1-1 0 0 0,0 1-1 0 0,0-1 1 0 0,0 0 0 0 0,0 1-1 0 0,0 0 1 0 0,0-1 0 0 0,0 4-1 0 0,-1-4 1 0 0,0-1 0 0 0,0 1-1 0 0,0-1 1 0 0,0 0 0 0 0,0 1-1 0 0,-1-1 1 0 0,1 0 0 0 0,0 1-1 0 0,-1-1 1 0 0,1 0 0 0 0,-1 0-1 0 0,0 1 1 0 0,1-1 0 0 0,-1 0-1 0 0,0 0 1 0 0,0 0 0 0 0,1 0-1 0 0,-1 0 1 0 0,0 0 0 0 0,0 0-1 0 0,0 0 1 0 0,0 0 0 0 0,0 0-1 0 0,-1 0 1 0 0,1-1 0 0 0,0 1-1 0 0,0 0 1 0 0,0-1 0 0 0,-1 1-1 0 0,1-1 1 0 0,0 1 0 0 0,-3-1-1 0 0,-7 3 5 0 0,1-1 0 0 0,-1 0 0 0 0,-14 1 0 0 0,6-1 7 0 0,9-1-3 0 0,-1 0 1 0 0,0 0-1 0 0,1-1 1 0 0,-1-1-1 0 0,0 1 1 0 0,-15-5-1 0 0,25 5-2 0 0</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38.663"/>
    </inkml:context>
    <inkml:brush xml:id="br0">
      <inkml:brushProperty name="width" value="0.025" units="cm"/>
      <inkml:brushProperty name="height" value="0.025" units="cm"/>
    </inkml:brush>
  </inkml:definitions>
  <inkml:trace contextRef="#ctx0" brushRef="#br0">0 39 15176 0 0,'2'4'162'0'0,"0"-2"0"0"0,0 1 0 0 0,0 0 0 0 0,1 0 0 0 0,-1-1 0 0 0,1 1 0 0 0,-1-1-1 0 0,1 0 1 0 0,0 0 0 0 0,0 0 0 0 0,0 0 0 0 0,0 0 0 0 0,0 0 0 0 0,0-1 0 0 0,0 0 0 0 0,1 0 0 0 0,-1 0 0 0 0,1 0 0 0 0,3 1 0 0 0,-5-2-64 0 0,0 0-1 0 0,0 0 1 0 0,1 0-1 0 0,-1 0 0 0 0,0-1 1 0 0,0 1-1 0 0,0-1 1 0 0,0 1-1 0 0,0-1 1 0 0,0 0-1 0 0,0 1 0 0 0,0-1 1 0 0,0 0-1 0 0,-1 0 1 0 0,1-1-1 0 0,0 1 0 0 0,-1 0 1 0 0,1 0-1 0 0,0-1 1 0 0,-1 1-1 0 0,0-1 0 0 0,1 0 1 0 0,-1 1-1 0 0,0-1 1 0 0,0 0-1 0 0,0 0 0 0 0,0 1 1 0 0,0-1-1 0 0,0 0 1 0 0,0 0-1 0 0,-1 0 1 0 0,1 0-1 0 0,0-3 0 0 0,-1 4-44 0 0,0-1-1 0 0,1 1 0 0 0,-1 0 0 0 0,0 0 0 0 0,0 0 1 0 0,0-1-1 0 0,0 1 0 0 0,0 0 0 0 0,0 0 0 0 0,0 0 1 0 0,0-1-1 0 0,0 1 0 0 0,-1 0 0 0 0,1 0 0 0 0,0 0 1 0 0,-1 0-1 0 0,1-1 0 0 0,-1 1 0 0 0,1 0 0 0 0,-1 0 1 0 0,0 0-1 0 0,0 0 0 0 0,1 0 0 0 0,-1 0 1 0 0,0 1-1 0 0,0-1 0 0 0,0 0 0 0 0,0 0 0 0 0,0 0 1 0 0,0 1-1 0 0,0-1 0 0 0,0 1 0 0 0,0-1 0 0 0,0 1 1 0 0,0-1-1 0 0,0 1 0 0 0,0-1 0 0 0,-1 1 0 0 0,1 0 1 0 0,0 0-1 0 0,0 0 0 0 0,0 0 0 0 0,-1-1 0 0 0,1 2 1 0 0,-2-1-1 0 0,0 0 27 0 0,-1 0 1 0 0,0 0-1 0 0,1 0 1 0 0,-1 1 0 0 0,1-1-1 0 0,-1 1 1 0 0,1 0-1 0 0,-1 0 1 0 0,1 0-1 0 0,0 1 1 0 0,-1-1-1 0 0,1 1 1 0 0,0 0-1 0 0,-5 3 1 0 0,6-3-58 0 0,0 0 1 0 0,0 1-1 0 0,0-1 1 0 0,0 1-1 0 0,0-1 1 0 0,0 1-1 0 0,1 0 1 0 0,0 0-1 0 0,-1 0 1 0 0,1 0-1 0 0,0 0 1 0 0,0 0-1 0 0,0 0 1 0 0,1 0-1 0 0,-1 0 1 0 0,1 0-1 0 0,0 0 1 0 0,0 0-1 0 0,0 1 1 0 0,0-1-1 0 0,0 0 1 0 0,1 3-1 0 0,2 1 58 0 0</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42.491"/>
    </inkml:context>
    <inkml:brush xml:id="br0">
      <inkml:brushProperty name="width" value="0.025" units="cm"/>
      <inkml:brushProperty name="height" value="0.025" units="cm"/>
    </inkml:brush>
  </inkml:definitions>
  <inkml:trace contextRef="#ctx0" brushRef="#br0">79 0 10344 0 0,'0'0'2176'0'0,"-16"38"1177"0"0,-7 25-554 0 0,15-43-2422 0 0,1 0-1 0 0,1 0 1 0 0,0 0 0 0 0,2 1 0 0 0,0 0 0 0 0,0 23 0 0 0,3-17-101 0 0,2 1 1 0 0,5 36-1 0 0,-3-52-195 0 0,0 0-1 0 0,0 0 0 0 0,1 0 1 0 0,0 0-1 0 0,1-1 0 0 0,1 1 1 0 0,10 15-1 0 0,-5-8-6 0 0,-8-13-39 0 0,0 0-1 0 0,1-1 0 0 0,-1 0 1 0 0,1 1-1 0 0,0-1 1 0 0,0 0-1 0 0,0-1 0 0 0,1 1 1 0 0,0-1-1 0 0,0 0 0 0 0,7 5 1 0 0,-5-7 807 0 0</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43.805"/>
    </inkml:context>
    <inkml:brush xml:id="br0">
      <inkml:brushProperty name="width" value="0.025" units="cm"/>
      <inkml:brushProperty name="height" value="0.025" units="cm"/>
    </inkml:brush>
  </inkml:definitions>
  <inkml:trace contextRef="#ctx0" brushRef="#br0">1 218 17287 0 0,'-1'2'130'0'0,"1"0"-1"0"0,1 0 1 0 0,-1 0-1 0 0,0 0 1 0 0,0 0-1 0 0,1-1 1 0 0,-1 1-1 0 0,1 0 1 0 0,-1 0-1 0 0,1-1 0 0 0,0 1 1 0 0,0 0-1 0 0,0-1 1 0 0,0 1-1 0 0,0-1 1 0 0,0 1-1 0 0,0-1 1 0 0,0 1-1 0 0,1-1 0 0 0,-1 0 1 0 0,2 1-1 0 0,-2-1-28 0 0,1 0 0 0 0,-1-1-1 0 0,1 1 1 0 0,-1-1 0 0 0,0 1 0 0 0,1-1-1 0 0,-1 0 1 0 0,1 0 0 0 0,-1 0-1 0 0,1 0 1 0 0,-1 0 0 0 0,1 0-1 0 0,-1 0 1 0 0,1 0 0 0 0,-1-1-1 0 0,1 1 1 0 0,-1 0 0 0 0,1-1-1 0 0,-1 1 1 0 0,0-1 0 0 0,1 0-1 0 0,-1 1 1 0 0,0-1 0 0 0,0 0 0 0 0,1 0-1 0 0,-1 0 1 0 0,0 0 0 0 0,1-1-1 0 0,6-5 68 0 0,1-1 0 0 0,-2 1 0 0 0,1-2-1 0 0,-1 1 1 0 0,-1-1 0 0 0,1 0 0 0 0,-1 0 0 0 0,8-18-1 0 0,-12 22-146 0 0,0-1-1 0 0,0 1 1 0 0,-1-1-1 0 0,1 0 0 0 0,-1 1 1 0 0,-1-1-1 0 0,1 0 0 0 0,-1 0 1 0 0,0 1-1 0 0,0-1 1 0 0,0 0-1 0 0,-1 0 0 0 0,0 0 1 0 0,0 1-1 0 0,-1-1 0 0 0,1 1 1 0 0,-1-1-1 0 0,-4-8 1 0 0,3 11-3 0 0,1-1 1 0 0,0 1 0 0 0,-1-1 0 0 0,0 1-1 0 0,0 0 1 0 0,0 0 0 0 0,0 0 0 0 0,-7-4-1 0 0,10 6-15 0 0,-1 1 0 0 0,1-1 0 0 0,-1 1 0 0 0,0-1 0 0 0,1 1 0 0 0,-1 0-1 0 0,0-1 1 0 0,1 1 0 0 0,-1 0 0 0 0,0-1 0 0 0,0 1 0 0 0,1 0 0 0 0,-1 0 0 0 0,0 0-1 0 0,0 0 1 0 0,1 0 0 0 0,-1 0 0 0 0,0 0 0 0 0,0 0 0 0 0,0 0 0 0 0,1 0-1 0 0,-1 0 1 0 0,0 0 0 0 0,0 1 0 0 0,1-1 0 0 0,-1 0 0 0 0,0 1 0 0 0,1-1 0 0 0,-1 0-1 0 0,0 1 1 0 0,1-1 0 0 0,-1 1 0 0 0,0-1 0 0 0,1 1 0 0 0,-1-1 0 0 0,1 1 0 0 0,-1-1-1 0 0,1 1 1 0 0,-1 0 0 0 0,1-1 0 0 0,0 1 0 0 0,-1 0 0 0 0,1-1 0 0 0,0 1 0 0 0,-1 0-1 0 0,1-1 1 0 0,0 1 0 0 0,0 0 0 0 0,0 0 0 0 0,0-1 0 0 0,-1 1 0 0 0,1 0-1 0 0,0 0 1 0 0,1 1 0 0 0,-10 65 73 0 0,6 36 29 0 0,8 10 5 0 0,-3-92-90 0 0,-2-14-7 0 0,1 0 0 0 0,1 0 0 0 0,-1 0 0 0 0,1 0 1 0 0,1-1-1 0 0,4 12 0 0 0,-6-16-8 0 0,-1-1-1 0 0,1 1 1 0 0,0 0 0 0 0,0-1 0 0 0,0 1 0 0 0,0-1-1 0 0,0 1 1 0 0,0-1 0 0 0,0 1 0 0 0,0-1-1 0 0,0 0 1 0 0,1 0 0 0 0,-1 0 0 0 0,1 0 0 0 0,-1 0-1 0 0,1 0 1 0 0,-1 0 0 0 0,1 0 0 0 0,-1 0-1 0 0,1 0 1 0 0,0-1 0 0 0,-1 1 0 0 0,1-1-1 0 0,0 0 1 0 0,0 1 0 0 0,-1-1 0 0 0,1 0 0 0 0,0 0-1 0 0,0 0 1 0 0,2 0 0 0 0,-2-1 1 0 0,0 1-1 0 0,0 0 1 0 0,0-1 0 0 0,0 0-1 0 0,-1 1 1 0 0,1-1 0 0 0,0 0-1 0 0,0 0 1 0 0,-1 0 0 0 0,1 0 0 0 0,0-1-1 0 0,-1 1 1 0 0,1 0 0 0 0,-1-1-1 0 0,0 1 1 0 0,1-1 0 0 0,-1 1-1 0 0,0-1 1 0 0,0 0 0 0 0,0 1 0 0 0,0-1-1 0 0,1-3 1 0 0,-1 3 2 0 0,-1-1-1 0 0,0 0 1 0 0,0 0 0 0 0,1 1-1 0 0,-2-1 1 0 0,1 0-1 0 0,0 0 1 0 0,-1 1 0 0 0,1-1-1 0 0,-1 0 1 0 0,0 1 0 0 0,1-1-1 0 0,-1 1 1 0 0,-3-5 0 0 0,2 2 4 0 0,-1-1 0 0 0,-1 1 1 0 0,1 0-1 0 0,-1 0 1 0 0,0 1-1 0 0,0-1 1 0 0,0 1-1 0 0,0 0 0 0 0,-1 0 1 0 0,0 0-1 0 0,0 0 1 0 0,0 1-1 0 0,0 0 0 0 0,-8-3 1 0 0,10 5 0 0 0,-1 1 0 0 0,1-1 0 0 0,0 1 0 0 0,0 0 0 0 0,0 0 0 0 0,-1 1 0 0 0,1-1 0 0 0,0 0 0 0 0,0 1 0 0 0,-4 1 0 0 0,6-2-7 0 0,1 0 0 0 0,-1 0 0 0 0,1 1 1 0 0,-1-1-1 0 0,0 0 0 0 0,1 0 0 0 0,-1 1 0 0 0,1-1 0 0 0,-1 0 0 0 0,0 1 1 0 0,1-1-1 0 0,-1 0 0 0 0,1 1 0 0 0,-1-1 0 0 0,1 1 0 0 0,-1-1 0 0 0,1 1 0 0 0,0-1 1 0 0,-1 1-1 0 0,1-1 0 0 0,0 1 0 0 0,-1-1 0 0 0,1 1 0 0 0,0 0 0 0 0,0-1 1 0 0,-1 1-1 0 0,1-1 0 0 0,0 1 0 0 0,0 0 0 0 0,0-1 0 0 0,0 1 0 0 0,0 0 0 0 0,0-1 1 0 0,0 1-1 0 0,0 0 0 0 0,0-1 0 0 0,0 1 0 0 0,0 0 0 0 0,0-1 0 0 0,1 1 1 0 0,-1 0-1 0 0,0-1 0 0 0,0 1 0 0 0,1-1 0 0 0,-1 1 0 0 0,0-1 0 0 0,1 1 0 0 0,-1-1 1 0 0,0 1-1 0 0,1-1 0 0 0,-1 1 0 0 0,1-1 0 0 0,-1 1 0 0 0,1-1 0 0 0,0 1 1 0 0,1 1 7 0 0,1 0 1 0 0,-1 0 0 0 0,0-1-1 0 0,1 1 1 0 0,-1-1 0 0 0,1 1 0 0 0,0-1-1 0 0,-1 0 1 0 0,1 0 0 0 0,0 0 0 0 0,0-1-1 0 0,0 1 1 0 0,0-1 0 0 0,0 1 0 0 0,-1-1-1 0 0,1 0 1 0 0,0 0 0 0 0,0 0 0 0 0,0 0-1 0 0,0-1 1 0 0,0 1 0 0 0,0-1 0 0 0,0 0-1 0 0,-1 0 1 0 0,1 0 0 0 0,0 0 0 0 0,-1 0-1 0 0,4-2 1 0 0,0 0 5 0 0,0-1 0 0 0,-1 1 0 0 0,1-1 0 0 0,-1 0 0 0 0,0 0 0 0 0,0 0 0 0 0,0-1-1 0 0,-1 1 1 0 0,1-1 0 0 0,-1-1 0 0 0,5-8 0 0 0,-7 8-7 0 0,0 0 1 0 0,0 0-1 0 0,-1 0 0 0 0,0-1 0 0 0,0 1 1 0 0,-1 0-1 0 0,0-1 0 0 0,0 1 0 0 0,0-1 1 0 0,-1 1-1 0 0,0 0 0 0 0,0-1 0 0 0,-1 1 1 0 0,-3-10-1 0 0,-3 57 12 0 0,8-35-22 0 0,4 39 5 0 0,-4-42-7 0 0,1-1 0 0 0,-1 1 1 0 0,1-1-1 0 0,0 1 0 0 0,-1-1 0 0 0,1 0 1 0 0,0 0-1 0 0,1 1 0 0 0,-1-1 0 0 0,0 0 1 0 0,1 0-1 0 0,-1 0 0 0 0,1 0 0 0 0,-1 0 1 0 0,3 2-1 0 0,-2-4 0 0 0,0 1-1 0 0</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44.237"/>
    </inkml:context>
    <inkml:brush xml:id="br0">
      <inkml:brushProperty name="width" value="0.025" units="cm"/>
      <inkml:brushProperty name="height" value="0.025" units="cm"/>
    </inkml:brush>
  </inkml:definitions>
  <inkml:trace contextRef="#ctx0" brushRef="#br0">14 14 17383 0 0,'0'0'0'0'0,"-4"-9"560"0"0,3 7-8 0 0,-1 1 8 0 0,1 1-8 0 0,0-1-120 0 0,0 1-288 0 0,0 0 304 0 0,0 0 16 0 0,0 0-16 0 0</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44.617"/>
    </inkml:context>
    <inkml:brush xml:id="br0">
      <inkml:brushProperty name="width" value="0.025" units="cm"/>
      <inkml:brushProperty name="height" value="0.025" units="cm"/>
    </inkml:brush>
  </inkml:definitions>
  <inkml:trace contextRef="#ctx0" brushRef="#br0">15 247 15376 0 0,'2'1'144'0'0,"1"-1"0"0"0,-1 0 1 0 0,0-1-1 0 0,0 1 1 0 0,0 0-1 0 0,0 0 1 0 0,0-1-1 0 0,0 1 1 0 0,-1-1-1 0 0,1 0 1 0 0,0 1-1 0 0,0-1 1 0 0,0 0-1 0 0,0 0 1 0 0,-1 0-1 0 0,1-1 1 0 0,0 1-1 0 0,-1 0 1 0 0,1-1-1 0 0,-1 1 0 0 0,0-1 1 0 0,1 1-1 0 0,-1-1 1 0 0,0 1-1 0 0,0-1 1 0 0,0 0-1 0 0,0 0 1 0 0,0 0-1 0 0,1-2 1 0 0,-1 1 10 0 0,1 0 0 0 0,-1-1 1 0 0,1 1-1 0 0,-1 0 0 0 0,0 0 0 0 0,0-1 1 0 0,-1 1-1 0 0,1 0 0 0 0,-1-1 0 0 0,1 1 1 0 0,-1-1-1 0 0,0 1 0 0 0,-1-1 1 0 0,1 1-1 0 0,0-1 0 0 0,-1 1 0 0 0,-1-5 1 0 0,1 6-109 0 0,1 1 1 0 0,-1-1 0 0 0,0 1-1 0 0,0 0 1 0 0,0-1 0 0 0,0 1-1 0 0,0 0 1 0 0,0 0 0 0 0,0-1 0 0 0,0 1-1 0 0,0 0 1 0 0,0 0 0 0 0,-1 0-1 0 0,1 0 1 0 0,0 1 0 0 0,-1-1-1 0 0,1 0 1 0 0,-1 1 0 0 0,-1-2-1 0 0,2 2-12 0 0,-1 0-1 0 0,1 0 0 0 0,0 0 0 0 0,0 0 0 0 0,0 1 0 0 0,-1-1 1 0 0,1 0-1 0 0,0 1 0 0 0,0-1 0 0 0,0 0 0 0 0,0 1 0 0 0,0 0 1 0 0,0-1-1 0 0,0 1 0 0 0,0-1 0 0 0,0 1 0 0 0,0 0 0 0 0,0 0 1 0 0,-1 1-1 0 0,-1 1-9 0 0,0 0 0 0 0,1 1 1 0 0,0-1-1 0 0,0 0 0 0 0,0 1 0 0 0,0-1 1 0 0,0 1-1 0 0,1 0 0 0 0,-1 0 0 0 0,1 0 1 0 0,0 0-1 0 0,1 0 0 0 0,-2 7 0 0 0,3-4 45 0 0,-1 0 0 0 0,1 0 0 0 0,0 0 0 0 0,1-1 0 0 0,0 1 0 0 0,0 0 1 0 0,0-1-1 0 0,1 1 0 0 0,0-1 0 0 0,0 0 0 0 0,1 0 0 0 0,-1 0 0 0 0,2 0 0 0 0,-1 0 0 0 0,0-1 0 0 0,9 7 0 0 0,-12-10-32 0 0,1-1 0 0 0,0 0 0 0 0,0 0 0 0 0,0-1 0 0 0,0 1 0 0 0,0 0 0 0 0,0-1 0 0 0,0 1 0 0 0,0-1 0 0 0,0 0 0 0 0,0 1 0 0 0,0-1 0 0 0,0 0 0 0 0,0 0 0 0 0,0-1 0 0 0,0 1 0 0 0,0 0 1 0 0,0-1-1 0 0,0 1 0 0 0,0-1 0 0 0,0 1 0 0 0,0-1 0 0 0,0 0 0 0 0,0 0 0 0 0,-1 0 0 0 0,1 0 0 0 0,0 0 0 0 0,0 0 0 0 0,-1-1 0 0 0,1 1 0 0 0,-1-1 0 0 0,1 1 0 0 0,-1-1 0 0 0,0 1 0 0 0,2-4 0 0 0,3-2 114 0 0</inkml:trace>
  <inkml:trace contextRef="#ctx0" brushRef="#br0" timeOffset="1">87 0 16879 0 0,'-6'9'3187'0'0,"8"-7"-2977"0"0,1 0 1 0 0,0 0-1 0 0,-1 0 0 0 0,1 0 1 0 0,0-1-1 0 0,0 1 0 0 0,1-1 1 0 0,-1 0-1 0 0,0 0 0 0 0,0 0 1 0 0,0 0-1 0 0,6 0 0 0 0,2 1 175 0 0,-3 1-145 0 0,-2-1 6 0 0</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45.654"/>
    </inkml:context>
    <inkml:brush xml:id="br0">
      <inkml:brushProperty name="width" value="0.025" units="cm"/>
      <inkml:brushProperty name="height" value="0.025" units="cm"/>
    </inkml:brush>
  </inkml:definitions>
  <inkml:trace contextRef="#ctx0" brushRef="#br0">0 190 15680 0 0,'0'0'576'0'0,"29"-16"1038"0"0,-26 14-1399 0 0,-1 0-1 0 0,0-1 0 0 0,0 0 1 0 0,-1 0-1 0 0,1 1 0 0 0,-1-1 1 0 0,1 0-1 0 0,-1 0 1 0 0,0-1-1 0 0,0 1 0 0 0,0 0 1 0 0,1-7-1 0 0,0-44 1397 0 0,0 13-801 0 0,1 24-141 0 0,-4 30-162 0 0,-2 22-363 0 0,4-27-94 0 0,0 1-1 0 0,0-1 1 0 0,1 0 0 0 0,0 0-1 0 0,0 0 1 0 0,1 0 0 0 0,0 0 0 0 0,0-1-1 0 0,9 14 1 0 0,-11-19-29 0 0,0 0 1 0 0,1 0-1 0 0,-1 0 1 0 0,0 0-1 0 0,1-1 1 0 0,-1 1-1 0 0,1 0 1 0 0,0-1-1 0 0,0 1 1 0 0,-1-1-1 0 0,1 0 1 0 0,0 0-1 0 0,0 0 1 0 0,0 0-1 0 0,0 0 0 0 0,0 0 1 0 0,0 0-1 0 0,1-1 1 0 0,-1 1-1 0 0,0-1 1 0 0,0 1-1 0 0,0-1 1 0 0,1 0-1 0 0,-1 0 1 0 0,0 0-1 0 0,0 0 1 0 0,1 0-1 0 0,-1 0 1 0 0,0-1-1 0 0,0 1 0 0 0,1-1 1 0 0,-1 0-1 0 0,0 0 1 0 0,0 0-1 0 0,0 0 1 0 0,0 0-1 0 0,0 0 1 0 0,0 0-1 0 0,-1 0 1 0 0,4-3-1 0 0,-3 2 8 0 0,0 0-1 0 0,0 0 0 0 0,0-1 1 0 0,0 1-1 0 0,0-1 1 0 0,0 1-1 0 0,0-1 0 0 0,-1 0 1 0 0,0 1-1 0 0,1-1 0 0 0,-1 0 1 0 0,0 0-1 0 0,0 0 1 0 0,0 0-1 0 0,-1 0 0 0 0,1 0 1 0 0,-1 0-1 0 0,0 0 1 0 0,0-1-1 0 0,0 1 0 0 0,0 0 1 0 0,0 0-1 0 0,-1 0 1 0 0,1 0-1 0 0,-3-5 0 0 0,0-4 100 0 0,-1 0-1 0 0,0 0 1 0 0,-1 1 0 0 0,-12-22-1 0 0,17 33-115 0 0,-1-1 0 0 0,1 1 0 0 0,0 0 0 0 0,0-1-1 0 0,0 1 1 0 0,-1-1 0 0 0,1 1 0 0 0,0 0 0 0 0,0-1 0 0 0,-1 1 0 0 0,1-1-1 0 0,0 1 1 0 0,0 0 0 0 0,-1 0 0 0 0,1-1 0 0 0,-1 1 0 0 0,1 0 0 0 0,0-1-1 0 0,-1 1 1 0 0,1 0 0 0 0,-1 0 0 0 0,1 0 0 0 0,0-1 0 0 0,-1 1 0 0 0,1 0-1 0 0,-1 0 1 0 0,-3 10 288 0 0,7 19-45 0 0,-2-27-219 0 0,0 1 1 0 0,0-1-1 0 0,0 1 0 0 0,1-1 1 0 0,-1 0-1 0 0,1 1 1 0 0,-1-1-1 0 0,1 0 0 0 0,0 0 1 0 0,0 0-1 0 0,0 0 1 0 0,0-1-1 0 0,0 1 0 0 0,0 0 1 0 0,0-1-1 0 0,1 1 0 0 0,-1-1 1 0 0,6 2-1 0 0,-7-3-21 0 0,1 0 1 0 0,-1 1-1 0 0,0-1 0 0 0,1 0 0 0 0,-1 0 0 0 0,1-1 0 0 0,-1 1 0 0 0,1 0 1 0 0,-1 0-1 0 0,0-1 0 0 0,1 1 0 0 0,-1-1 0 0 0,1 1 0 0 0,-1-1 0 0 0,0 0 1 0 0,0 1-1 0 0,1-1 0 0 0,-1 0 0 0 0,0 0 0 0 0,0 0 0 0 0,0 0 1 0 0,0 0-1 0 0,0 0 0 0 0,0 0 0 0 0,0 0 0 0 0,0 0 0 0 0,-1-1 0 0 0,1 1 1 0 0,0 0-1 0 0,-1 0 0 0 0,1-1 0 0 0,-1 1 0 0 0,1-1 0 0 0,-1 1 0 0 0,1 0 1 0 0,-1-3-1 0 0,0 3-12 0 0,15-36 160 0 0,-14 36-160 0 0,-1 0 1 0 0,1 0-1 0 0,-1 0 1 0 0,1 0-1 0 0,-1 0 1 0 0,1 0-1 0 0,0 0 1 0 0,-1 1-1 0 0,1-1 1 0 0,0 0-1 0 0,0 0 1 0 0,-1 1-1 0 0,1-1 1 0 0,0 0 0 0 0,0 1-1 0 0,0-1 1 0 0,0 1-1 0 0,0-1 1 0 0,0 1-1 0 0,0 0 1 0 0,0-1-1 0 0,0 1 1 0 0,0 0-1 0 0,0 0 1 0 0,0 0-1 0 0,0-1 1 0 0,0 1-1 0 0,1 0 1 0 0,-1 1-1 0 0,0-1 1 0 0,0 0 0 0 0,0 0-1 0 0,0 0 1 0 0,1 1-1 0 0,-1 1 1 0 0,0 1 0 0 0,0 0-1 0 0,-1-1 1 0 0,1 1 0 0 0,-1-1 0 0 0,0 1-1 0 0,1 0 1 0 0,-1-1 0 0 0,-1 1 0 0 0,1 0 0 0 0,0-1-1 0 0,0 1 1 0 0,-2 5 0 0 0,1-3-2 0 0,1-1 1 0 0,-2 12 7 0 0,1 0 0 0 0,2 25-1 0 0,-1-38-6 0 0,0 1-1 0 0,1-1 1 0 0,-1 0-1 0 0,1 1 1 0 0,0-1-1 0 0,0 0 1 0 0,0 1-1 0 0,1-1 1 0 0,-1 0-1 0 0,1 0 1 0 0,-1 0-1 0 0,1 0 1 0 0,0-1-1 0 0,0 1 1 0 0,0 0-1 0 0,1-1 1 0 0,-1 1-1 0 0,4 2 1 0 0,-4-4-2 0 0,-1 0 0 0 0,1 0 1 0 0,-1 0-1 0 0,1 0 0 0 0,0 0 1 0 0,-1-1-1 0 0,1 1 0 0 0,0-1 0 0 0,-1 1 1 0 0,1-1-1 0 0,0 0 0 0 0,0 1 1 0 0,0-1-1 0 0,-1 0 0 0 0,1 0 1 0 0,0 0-1 0 0,0-1 0 0 0,0 1 1 0 0,-1 0-1 0 0,1-1 0 0 0,0 1 0 0 0,0-1 1 0 0,-1 1-1 0 0,1-1 0 0 0,0 0 1 0 0,-1 0-1 0 0,1 0 0 0 0,-1 0 1 0 0,1 0-1 0 0,-1 0 0 0 0,0 0 1 0 0,1 0-1 0 0,-1 0 0 0 0,0-1 0 0 0,2-2 1 0 0,1 0 2 0 0,-1-1 0 0 0,0 0 0 0 0,0-1 0 0 0,-1 1 0 0 0,1-1 0 0 0,-1 1 0 0 0,0-1 1 0 0,-1 1-1 0 0,2-9 0 0 0,-1-39 18 0 0,-2 50-21 0 0,-1 0 1 0 0,1 0 0 0 0,-1-1 0 0 0,1 1-1 0 0,-1 0 1 0 0,0 0 0 0 0,0 0 0 0 0,0 0-1 0 0,-1 0 1 0 0,1 0 0 0 0,-1 0 0 0 0,0 1-1 0 0,0-1 1 0 0,-2-2 0 0 0,3 5-2 0 0,1-1 0 0 0,-1 1 1 0 0,0 0-1 0 0,0 0 0 0 0,1 0 1 0 0,-1 0-1 0 0,0 0 0 0 0,0 0 1 0 0,0 0-1 0 0,0 0 0 0 0,1 0 1 0 0,-1 0-1 0 0,0 0 0 0 0,0 0 1 0 0,1 1-1 0 0,-1-1 0 0 0,0 0 1 0 0,0 1-1 0 0,1-1 0 0 0,-1 0 1 0 0,0 1-1 0 0,1-1 0 0 0,-1 1 1 0 0,0-1-1 0 0,1 1 0 0 0,-1 0 1 0 0,1-1-1 0 0,-1 1 0 0 0,1-1 1 0 0,-1 1-1 0 0,0 1 0 0 0,-16 21 7 0 0,15-21-6 0 0,0 1 0 0 0,1-1 0 0 0,-1 1 0 0 0,1 0 0 0 0,0-1 0 0 0,0 1 0 0 0,0 0 0 0 0,0 0 0 0 0,1 0 1 0 0,-1 0-1 0 0,1-1 0 0 0,-1 1 0 0 0,1 0 0 0 0,0 0 0 0 0,0 0 0 0 0,1 0 0 0 0,-1 0 0 0 0,0 0 0 0 0,1 0 0 0 0,0 0 0 0 0,0-1 0 0 0,0 1 0 0 0,0 0 0 0 0,0 0 0 0 0,0-1 0 0 0,1 1 0 0 0,-1-1 0 0 0,1 1 0 0 0,2 1 0 0 0,-1 0 2 0 0,1-1 1 0 0,-1 0-1 0 0,1 0 0 0 0,0-1 0 0 0,0 1 0 0 0,0-1 0 0 0,0 1 0 0 0,0-1 0 0 0,1-1 0 0 0,-1 1 0 0 0,1-1 0 0 0,-1 1 0 0 0,1-1 0 0 0,0-1 1 0 0,-1 1-1 0 0,1-1 0 0 0,7 1 0 0 0,2-2-2 0 0</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46.131"/>
    </inkml:context>
    <inkml:brush xml:id="br0">
      <inkml:brushProperty name="width" value="0.025" units="cm"/>
      <inkml:brushProperty name="height" value="0.025" units="cm"/>
    </inkml:brush>
  </inkml:definitions>
  <inkml:trace contextRef="#ctx0" brushRef="#br0">88 0 16479 0 0,'10'42'1947'0'0,"-1"1"-1"0"0,-3-1 0 0 0,3 75 1 0 0,-9-112-1836 0 0,0 0 1 0 0,0 0-1 0 0,0-1 1 0 0,-1 1 0 0 0,0 0-1 0 0,0-1 1 0 0,0 1-1 0 0,0-1 1 0 0,-1 1 0 0 0,0-1-1 0 0,0 1 1 0 0,0-1 0 0 0,0 0-1 0 0,-4 5 1 0 0,4-7-81 0 0,0-1 0 0 0,1 1 0 0 0,-1-1 0 0 0,0 0 0 0 0,0 0 0 0 0,0 1 0 0 0,0-1 0 0 0,0 0 0 0 0,0 0 0 0 0,0-1 0 0 0,0 1 0 0 0,0 0 0 0 0,0-1 0 0 0,0 1 0 0 0,-1-1 0 0 0,1 0 0 0 0,0 0 0 0 0,0 0 0 0 0,-1 0 0 0 0,1 0 0 0 0,0 0 0 0 0,0-1 0 0 0,0 1 0 0 0,-1-1 0 0 0,1 1 0 0 0,0-1 0 0 0,0 0 0 0 0,0 0 0 0 0,0 0 0 0 0,0 0 0 0 0,-2-2 0 0 0,1 2-18 0 0,1 0 0 0 0,0 0 0 0 0,0 0 0 0 0,0 0 0 0 0,1-1-1 0 0,-1 1 1 0 0,0-1 0 0 0,0 0 0 0 0,1 1 0 0 0,-1-1 0 0 0,1 0 0 0 0,-1 0-1 0 0,1 0 1 0 0,0 0 0 0 0,0 0 0 0 0,0 0 0 0 0,0 0 0 0 0,0 0 0 0 0,0-1 0 0 0,1 1-1 0 0,-1-4 1 0 0,1 2 7 0 0,0 0-1 0 0,0 0 0 0 0,1 0 0 0 0,-1 0 0 0 0,1 0 1 0 0,0 0-1 0 0,0 0 0 0 0,0 0 0 0 0,1 0 0 0 0,0 0 1 0 0,2-5-1 0 0,5-4 60 0 0,-1 0 0 0 0,2 1 0 0 0,0 0 0 0 0,0 0 0 0 0,18-14 0 0 0,-21 20-15 0 0,-1 0 0 0 0</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46.517"/>
    </inkml:context>
    <inkml:brush xml:id="br0">
      <inkml:brushProperty name="width" value="0.025" units="cm"/>
      <inkml:brushProperty name="height" value="0.025" units="cm"/>
    </inkml:brush>
  </inkml:definitions>
  <inkml:trace contextRef="#ctx0" brushRef="#br0">0 10 18895 0 0,'0'0'584'0'0,"10"-8"0"0"0,-7 8 0 0 0,-1-1 8 0 0,0 0-448 0 0,-2 1 0 0 0,1 1-8 0 0,0 0 8 0 0,1 0 328 0 0,-1 0 0 0 0,1 0 0 0 0,-1 4 0 0 0,4 5-336 0 0,-1 2 8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0:57.052"/>
    </inkml:context>
    <inkml:brush xml:id="br0">
      <inkml:brushProperty name="width" value="0.1" units="cm"/>
      <inkml:brushProperty name="height" value="0.1" units="cm"/>
    </inkml:brush>
  </inkml:definitions>
  <inkml:trace contextRef="#ctx0" brushRef="#br0">3 80 11856 0 0,'0'0'537'0'0,"1"35"1366"0"0,-4 1-1210 0 0,2 0 1 0 0,2-1 0 0 0,9 65 0 0 0,-3-60 348 0 0,17 54-1 0 0,-24-94-1000 0 0,0 1-1 0 0,0 0 1 0 0,0-1-1 0 0,0 1 1 0 0,1-1-1 0 0,-1 1 1 0 0,0-1-1 0 0,0 1 1 0 0,0 0-1 0 0,1-1 1 0 0,-1 1-1 0 0,0-1 1 0 0,0 1-1 0 0,1-1 1 0 0,-1 1-1 0 0,0-1 1 0 0,1 1-1 0 0,-1-1 1 0 0,1 0-1 0 0,-1 1 1 0 0,1-1-1 0 0,-1 0 1 0 0,1 1-1 0 0,0 0 1 0 0,4-14 317 0 0,-3-25-300 0 0,-6 12 20 0 0,-1 0-1 0 0,-11-31 1 0 0,8 34 12 0 0,2 0 0 0 0,1 0 0 0 0,-2-28 1 0 0,6 41-2 0 0,0-1 0 0 0,1 0 1 0 0,0 0-1 0 0,1 1 0 0 0,0-1 1 0 0,5-18-1 0 0,-4 25-54 0 0,0-1-1 0 0,0 1 1 0 0,0 0 0 0 0,0 0-1 0 0,1 0 1 0 0,0 0-1 0 0,0 0 1 0 0,0 0-1 0 0,0 1 1 0 0,1-1 0 0 0,-1 1-1 0 0,1 0 1 0 0,0 0-1 0 0,0 1 1 0 0,0-1-1 0 0,0 1 1 0 0,7-3 0 0 0,2-2 29 0 0,0 2 0 0 0,1 0 0 0 0,20-4 1 0 0,-29 7-49 0 0,0 1 1 0 0,0 1-1 0 0,0-1 1 0 0,0 1-1 0 0,0 0 1 0 0,0 0-1 0 0,0 0 1 0 0,0 1-1 0 0,0 0 1 0 0,0 0-1 0 0,0 0 1 0 0,0 1-1 0 0,7 2 1 0 0,-6 0 5 0 0</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47.310"/>
    </inkml:context>
    <inkml:brush xml:id="br0">
      <inkml:brushProperty name="width" value="0.025" units="cm"/>
      <inkml:brushProperty name="height" value="0.025" units="cm"/>
    </inkml:brush>
  </inkml:definitions>
  <inkml:trace contextRef="#ctx0" brushRef="#br0">98 76 18487 0 0,'4'-10'182'0'0,"-3"8"-94"0"0,-1 1 0 0 0,1 0 0 0 0,0-1 0 0 0,-1 1 0 0 0,1-1 1 0 0,-1 1-1 0 0,1 0 0 0 0,-1-1 0 0 0,0 1 0 0 0,1-1 0 0 0,-1 1 0 0 0,0-1 0 0 0,0 1 0 0 0,0-1 1 0 0,0 0-1 0 0,-1 1 0 0 0,1-1 0 0 0,0 1 0 0 0,-1 0 0 0 0,1-1 0 0 0,-1 1 0 0 0,1-1 0 0 0,-1 1 1 0 0,0 0-1 0 0,1-1 0 0 0,-1 1 0 0 0,0 0 0 0 0,0 0 0 0 0,0-1 0 0 0,0 1 0 0 0,0 0 0 0 0,0 0 0 0 0,0 0 1 0 0,-2-1-1 0 0,1 0 6 0 0,1 1-1 0 0,-1 0 1 0 0,1-1 0 0 0,-1 1 0 0 0,0 0 0 0 0,0 0 0 0 0,1 0 0 0 0,-1 0 0 0 0,0 0 0 0 0,0 0 0 0 0,0 0 0 0 0,0 1 0 0 0,0-1-1 0 0,0 1 1 0 0,0-1 0 0 0,0 1 0 0 0,0 0 0 0 0,-1 0 0 0 0,1 0 0 0 0,0 0 0 0 0,0 0 0 0 0,0 0 0 0 0,0 1 0 0 0,-3 0-1 0 0,2 0-38 0 0,1 1-1 0 0,0-1 1 0 0,0 1-1 0 0,-1 0 0 0 0,1-1 1 0 0,0 1-1 0 0,0 0 1 0 0,1 0-1 0 0,-1 1 0 0 0,0-1 1 0 0,1 0-1 0 0,-1 0 1 0 0,1 1-1 0 0,0-1 0 0 0,0 1 1 0 0,0-1-1 0 0,0 1 1 0 0,-1 4-1 0 0,0 3 37 0 0,0-1 0 0 0,0 1 0 0 0,1 0 0 0 0,1 0 0 0 0,0 10 0 0 0,0-17-74 0 0,0 0 0 0 0,0 0 0 0 0,0 0-1 0 0,1 0 1 0 0,-1 0 0 0 0,1 0-1 0 0,0 0 1 0 0,-1 0 0 0 0,2 0-1 0 0,-1 0 1 0 0,0-1 0 0 0,0 1 0 0 0,1 0-1 0 0,0-1 1 0 0,-1 1 0 0 0,1-1-1 0 0,0 0 1 0 0,0 1 0 0 0,0-1 0 0 0,4 3-1 0 0,-4-4-2 0 0,-1-1-1 0 0,1 0 1 0 0,-1 1-1 0 0,0-1 1 0 0,1 0-1 0 0,-1 0 1 0 0,1 0 0 0 0,-1 1-1 0 0,1-2 1 0 0,-1 1-1 0 0,1 0 1 0 0,-1 0-1 0 0,0 0 1 0 0,1-1-1 0 0,-1 1 1 0 0,1-1-1 0 0,-1 1 1 0 0,0-1 0 0 0,1 1-1 0 0,-1-1 1 0 0,0 0-1 0 0,0 0 1 0 0,1 0-1 0 0,-1 1 1 0 0,0-1-1 0 0,0 0 1 0 0,0 0-1 0 0,0-1 1 0 0,0 1-1 0 0,0 0 1 0 0,-1 0 0 0 0,1 0-1 0 0,0-1 1 0 0,0 1-1 0 0,0-2 1 0 0,2-3 38 0 0,0 0-1 0 0,0 0 1 0 0,-1 0 0 0 0,0 0 0 0 0,0 0 0 0 0,2-11 0 0 0,-3-3 73 0 0,-1 16-87 0 0,-1 0 0 0 0,1 0-1 0 0,1 0 1 0 0,-1 0 0 0 0,1 0 0 0 0,-1 1 0 0 0,1-1 0 0 0,0 0-1 0 0,0 0 1 0 0,1 0 0 0 0,-1 1 0 0 0,1-1 0 0 0,4-6-1 0 0,-7 54 497 0 0,1-36-497 0 0,0-1 1 0 0,1 1-1 0 0,0 0 0 0 0,0 0 1 0 0,1-1-1 0 0,-1 1 1 0 0,6 11-1 0 0,-6-17-24 0 0,-1 0 0 0 0,1 0-1 0 0,0 0 1 0 0,-1-1 0 0 0,1 1 0 0 0,0 0 0 0 0,0 0 0 0 0,0-1 0 0 0,0 1-1 0 0,1-1 1 0 0,-1 1 0 0 0,0-1 0 0 0,1 0 0 0 0,-1 1 0 0 0,1-1-1 0 0,-1 0 1 0 0,1 0 0 0 0,0 0 0 0 0,-1 0 0 0 0,1 0 0 0 0,0-1-1 0 0,0 1 1 0 0,-1 0 0 0 0,1-1 0 0 0,0 1 0 0 0,0-1 0 0 0,0 0-1 0 0,0 0 1 0 0,0 0 0 0 0,0 0 0 0 0,0 0 0 0 0,0 0 0 0 0,0 0-1 0 0,-1 0 1 0 0,4-1 0 0 0,-3 0 3 0 0,1 0 0 0 0,-1-1 0 0 0,0 1 0 0 0,0 0 0 0 0,0 0 0 0 0,-1-1 0 0 0,1 1 0 0 0,0-1 0 0 0,0 0 0 0 0,-1 0 0 0 0,1 1 0 0 0,-1-1 0 0 0,0 0 0 0 0,1 0 0 0 0,-1 0-1 0 0,0 0 1 0 0,0-1 0 0 0,0 1 0 0 0,0 0 0 0 0,-1 0 0 0 0,1 0 0 0 0,-1-1 0 0 0,1 1 0 0 0,-1-4 0 0 0,1-8 34 0 0,0 0-1 0 0,-1 0 0 0 0,-3-17 1 0 0,1-1 56 0 0,1 20 82 0 0,-1 27-129 0 0,1 28-12 0 0,2-36-33 0 0,0-1 1 0 0,0 1-1 0 0,1-1 0 0 0,0 0 0 0 0,0 0 0 0 0,1 0 0 0 0,0 0 0 0 0,0 0 0 0 0,0 0 0 0 0,5 5 0 0 0,-7-9-6 0 0,1 0-1 0 0,-1 0 1 0 0,1-1 0 0 0,0 1 0 0 0,0-1-1 0 0,0 0 1 0 0,-1 1 0 0 0,1-1 0 0 0,1 0-1 0 0,-1 0 1 0 0,0 0 0 0 0,0 0 0 0 0,0-1-1 0 0,0 1 1 0 0,1 0 0 0 0,-1-1 0 0 0,0 0-1 0 0,1 1 1 0 0,-1-1 0 0 0,0 0 0 0 0,1 0 0 0 0,-1-1-1 0 0,0 1 1 0 0,1 0 0 0 0,-1-1 0 0 0,0 1-1 0 0,0-1 1 0 0,1 0 0 0 0,-1 0 0 0 0,0 0-1 0 0,4-2 1 0 0,-3 1 2 0 0,0 0 0 0 0,0 0 0 0 0,-1 0 0 0 0,1 0 0 0 0,0 0-1 0 0,-1-1 1 0 0,0 0 0 0 0,1 1 0 0 0,-1-1 0 0 0,0 0 0 0 0,0 0 0 0 0,-1 0 0 0 0,1 0 0 0 0,-1 0 0 0 0,1-1-1 0 0,-1 1 1 0 0,0 0 0 0 0,0-1 0 0 0,0-4 0 0 0,0-1 14 0 0,1-1 1 0 0,-2 1-1 0 0,0-1 0 0 0,0 1 0 0 0,0-1 1 0 0,-3-9-1 0 0,3 19-21 0 0,0-1 0 0 0,0 1 1 0 0,0-1-1 0 0,0 1 0 0 0,0 0 0 0 0,0-1 0 0 0,0 1 1 0 0,0-1-1 0 0,0 1 0 0 0,0 0 0 0 0,0-1 0 0 0,0 1 1 0 0,-1-1-1 0 0,1 1 0 0 0,0 0 0 0 0,0-1 0 0 0,0 1 1 0 0,-1 0-1 0 0,1-1 0 0 0,0 1 0 0 0,0 0 0 0 0,-1-1 0 0 0,1 1 1 0 0,0 0-1 0 0,0 0 0 0 0,-1-1 0 0 0,1 1 0 0 0,0 0 1 0 0,-1 0-1 0 0,1 0 0 0 0,-1-1 0 0 0,1 1 0 0 0,0 0 1 0 0,-1 0-1 0 0,-10 10 53 0 0,-3 24-9 0 0,14-29-38 0 0,0 0 0 0 0,0 0 0 0 0,1 0 0 0 0,-1 0 0 0 0,1 0 0 0 0,0 0 0 0 0,1 0 0 0 0,-1 0 0 0 0,1-1 0 0 0,5 10 0 0 0,-6-11-1 0 0,1 0 0 0 0,0 0 0 0 0,0 0 0 0 0,0 0 0 0 0,0-1 0 0 0,0 1 0 0 0,1-1 0 0 0,-1 1 0 0 0,1-1 0 0 0,-1 0 0 0 0,1 0 0 0 0,0 0 0 0 0,0 0 0 0 0,0-1 0 0 0,0 1 0 0 0,0-1-1 0 0,4 2 1 0 0,-2-3 15 0 0</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48.024"/>
    </inkml:context>
    <inkml:brush xml:id="br0">
      <inkml:brushProperty name="width" value="0.025" units="cm"/>
      <inkml:brushProperty name="height" value="0.025" units="cm"/>
    </inkml:brush>
  </inkml:definitions>
  <inkml:trace contextRef="#ctx0" brushRef="#br0">1 24 17791 0 0,'0'0'2384'0'0,"0"32"-1001"0"0,-1-19-936 0 0,1 0 0 0 0,1 0 0 0 0,-1 0 1 0 0,2 0-1 0 0,0 0 0 0 0,1 0 0 0 0,8 24 0 0 0,-12-81 36 0 0,1 10-396 0 0,0 28-71 0 0,1 0 1 0 0,-1 0 0 0 0,1 0 0 0 0,0 0-1 0 0,0 0 1 0 0,1 0 0 0 0,0 1 0 0 0,0-1-1 0 0,4-7 1 0 0,-5 11-3 0 0,0 0 0 0 0,-1 0 0 0 0,1 0-1 0 0,1 0 1 0 0,-1 0 0 0 0,0 0 0 0 0,0 0 0 0 0,1 1-1 0 0,-1-1 1 0 0,1 0 0 0 0,0 1 0 0 0,-1 0 0 0 0,1-1-1 0 0,0 1 1 0 0,0 0 0 0 0,0 0 0 0 0,0 0 0 0 0,0 0-1 0 0,0 0 1 0 0,0 0 0 0 0,0 1 0 0 0,0-1 0 0 0,0 0-1 0 0,0 1 1 0 0,1 0 0 0 0,-1 0 0 0 0,0 0 0 0 0,4 0 0 0 0,-5 0 1 0 0,0 1 1 0 0,-1-1 0 0 0,1 1 0 0 0,0 0 0 0 0,0-1 0 0 0,-1 1 0 0 0,1 0 0 0 0,0 0 0 0 0,-1 0 0 0 0,1-1 0 0 0,-1 1 0 0 0,1 0-1 0 0,-1 0 1 0 0,1 0 0 0 0,-1 0 0 0 0,0 0 0 0 0,1 0 0 0 0,-1 0 0 0 0,0 0 0 0 0,0 0 0 0 0,0 0 0 0 0,0 0 0 0 0,0 0 0 0 0,0 1-1 0 0,0 35 91 0 0,0-23-12 0 0,8 37 189 0 0,-7-49-258 0 0,0 1-1 0 0,-1-1 1 0 0,1 0 0 0 0,0 1 0 0 0,0-1 0 0 0,1 0 0 0 0,-1 1 0 0 0,0-1 0 0 0,1 0-1 0 0,-1 0 1 0 0,1 0 0 0 0,0 0 0 0 0,0-1 0 0 0,0 1 0 0 0,0 0 0 0 0,0-1 0 0 0,3 3-1 0 0,-2-4 2 0 0,-1 1-1 0 0,1-1 0 0 0,0 1 0 0 0,0-1 0 0 0,0 0 0 0 0,0 0 0 0 0,-1 0 1 0 0,1-1-1 0 0,0 1 0 0 0,0-1 0 0 0,-1 1 0 0 0,1-1 0 0 0,0 0 0 0 0,0 0 1 0 0,-1 0-1 0 0,1 0 0 0 0,-1-1 0 0 0,1 1 0 0 0,-1-1 0 0 0,0 1 0 0 0,0-1 0 0 0,1 0 1 0 0,-1 0-1 0 0,3-3 0 0 0,-1 1 4 0 0,0-1 1 0 0,0 1-1 0 0,-1-1 1 0 0,1 1-1 0 0,-1-1 1 0 0,0 0 0 0 0,0 0-1 0 0,0-1 1 0 0,-1 1-1 0 0,0 0 1 0 0,2-7-1 0 0,-3 6-4 0 0,-1 1 1 0 0,0-1-1 0 0,0 1 0 0 0,-1 0 0 0 0,1-1 1 0 0,-2-5-1 0 0,1 9-12 0 0,1 0 0 0 0,-1 0 1 0 0,1-1-1 0 0,-1 1 0 0 0,0 0 1 0 0,0 0-1 0 0,0 0 0 0 0,0 0 0 0 0,0 0 1 0 0,0 0-1 0 0,-1 0 0 0 0,1 0 1 0 0,-1 0-1 0 0,1 1 0 0 0,-1-1 0 0 0,-3-2 1 0 0,4 4-7 0 0,0 0 0 0 0,0-1 0 0 0,-1 1 0 0 0,1 0 1 0 0,0 0-1 0 0,0 0 0 0 0,-1 0 0 0 0,1 0 0 0 0,0 0 0 0 0,0 0 1 0 0,-1 1-1 0 0,1-1 0 0 0,0 0 0 0 0,0 1 0 0 0,0-1 0 0 0,-1 1 1 0 0,1-1-1 0 0,0 1 0 0 0,0-1 0 0 0,0 1 0 0 0,0 0 0 0 0,0 0 1 0 0,0 0-1 0 0,0-1 0 0 0,0 1 0 0 0,1 0 0 0 0,-1 0 0 0 0,0 0 1 0 0,0 0-1 0 0,1 0 0 0 0,-1 0 0 0 0,0 3 0 0 0,-2 1 18 0 0,-1 0-1 0 0,2 1 0 0 0,-1 0 1 0 0,1 0-1 0 0,-2 6 0 0 0,3-7-7 0 0,0 0 0 0 0,1 0 0 0 0,0 0 0 0 0,-1 0 0 0 0,2 0 0 0 0,-1 0 0 0 0,1 0 0 0 0,-1 0 0 0 0,1 0 0 0 0,1 0 0 0 0,-1-1 0 0 0,1 1-1 0 0,0 0 1 0 0,0-1 0 0 0,0 1 0 0 0,0-1 0 0 0,6 8 0 0 0,-6-10-5 0 0,0 1 1 0 0,0-1-1 0 0,0 0 0 0 0,0 1 0 0 0,1-1 1 0 0,-1 0-1 0 0,1-1 0 0 0,-1 1 1 0 0,1 0-1 0 0,0-1 0 0 0,-1 1 0 0 0,1-1 1 0 0,0 0-1 0 0,0 0 0 0 0,0 0 1 0 0,0 0-1 0 0,0-1 0 0 0,0 1 0 0 0,0-1 1 0 0,0 0-1 0 0,0 0 0 0 0,1 0 1 0 0,-1 0-1 0 0,0 0 0 0 0,0-1 0 0 0,0 1 1 0 0,0-1-1 0 0,0 0 0 0 0,0 0 0 0 0,3-1 1 0 0,1-2 12 0 0</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48.513"/>
    </inkml:context>
    <inkml:brush xml:id="br0">
      <inkml:brushProperty name="width" value="0.025" units="cm"/>
      <inkml:brushProperty name="height" value="0.025" units="cm"/>
    </inkml:brush>
  </inkml:definitions>
  <inkml:trace contextRef="#ctx0" brushRef="#br0">1 0 16072 0 0,'7'9'487'0'0,"0"1"1"0"0,-1 0-1 0 0,0 0 1 0 0,-1 1-1 0 0,0 0 1 0 0,5 18 0 0 0,16 74 1782 0 0,-22-83-2048 0 0,22 182 2211 0 0,-20-131-1850 0 0,-5-64-480 0 0,-1 0 1 0 0,-1 0 0 0 0,1 0 0 0 0,-1 0 0 0 0,-1 0 0 0 0,1 0-1 0 0,-1 0 1 0 0,0-1 0 0 0,-1 1 0 0 0,-3 7 0 0 0,5-11-94 0 0,1-2 12 0 0</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12.495"/>
    </inkml:context>
    <inkml:brush xml:id="br0">
      <inkml:brushProperty name="width" value="0.025" units="cm"/>
      <inkml:brushProperty name="height" value="0.025" units="cm"/>
    </inkml:brush>
  </inkml:definitions>
  <inkml:trace contextRef="#ctx0" brushRef="#br0">1 227 13560 0 0,'0'0'558'0'0,"32"0"1684"0"0,-27-1-2065 0 0,0 0 1 0 0,0-1 0 0 0,0 0-1 0 0,-1 0 1 0 0,1 0 0 0 0,-1-1 0 0 0,0 1-1 0 0,0-1 1 0 0,1 0 0 0 0,-2 0 0 0 0,1-1-1 0 0,0 1 1 0 0,-1-1 0 0 0,1 0-1 0 0,-1 0 1 0 0,4-6 0 0 0,2-6-35 0 0,-1 0 0 0 0,-1 0 1 0 0,8-23-1 0 0,-6 14 8 0 0,-6-2-62 0 0,-3 24-72 0 0,-1 1-1 0 0,1-1 0 0 0,1 1 1 0 0,-1-1-1 0 0,0 0 0 0 0,0 1 1 0 0,1-1-1 0 0,0 1 0 0 0,-1-1 0 0 0,1 1 1 0 0,2-4-1 0 0,-3 6-14 0 0,1 0 0 0 0,-1 0 0 0 0,0 0 0 0 0,1 0 1 0 0,-1 0-1 0 0,0 1 0 0 0,1-1 0 0 0,-1 0 0 0 0,0 0 0 0 0,1 0 0 0 0,-1 1 0 0 0,0-1 0 0 0,1 0 0 0 0,-1 1 1 0 0,0-1-1 0 0,0 0 0 0 0,1 1 0 0 0,-1-1 0 0 0,0 0 0 0 0,0 1 0 0 0,0-1 0 0 0,0 0 0 0 0,0 1 1 0 0,1-1-1 0 0,-1 0 0 0 0,0 1 0 0 0,0-1 0 0 0,0 1 0 0 0,0-1 0 0 0,0 0 0 0 0,0 1 0 0 0,0-1 0 0 0,0 1 1 0 0,4 16 0 0 0,5 92 22 0 0,0-5-4 0 0,-5-81-20 0 0,1 4 3 0 0,2 45-1 0 0,-7-72-2 0 0,0 0-1 0 0,0 0 0 0 0,0 0 0 0 0,0 0 0 0 0,-1 0 0 0 0,1 0 1 0 0,0 0-1 0 0,0 0 0 0 0,0 0 0 0 0,0 0 0 0 0,0 0 0 0 0,0 0 0 0 0,0 0 1 0 0,0 0-1 0 0,0 0 0 0 0,-1 0 0 0 0,1 0 0 0 0,0 0 0 0 0,0 0 1 0 0,0 0-1 0 0,0 0 0 0 0,0 0 0 0 0,0 0 0 0 0,0 0 0 0 0,0 0 1 0 0,-1 0-1 0 0,1 0 0 0 0,0 0 0 0 0,0 0 0 0 0,0 0 0 0 0,0 0 1 0 0,0 0-1 0 0,0 0 0 0 0,0 0 0 0 0,0 0 0 0 0,0 0 0 0 0,0 1 1 0 0,0-1-1 0 0,0 0 0 0 0,0 0 0 0 0,-1 0 0 0 0,1 0 0 0 0,0 0 1 0 0,0 0-1 0 0,0 0 0 0 0,0 0 0 0 0,0 0 0 0 0,0 0 0 0 0,0 1 0 0 0,0-1 1 0 0,0 0-1 0 0,0 0 0 0 0,0 0 0 0 0,0 0 0 0 0,0 0 0 0 0,0 0 1 0 0,0 0-1 0 0,0 0 0 0 0,0 1 0 0 0,0-1 0 0 0,-8-14 25 0 0,-15-33 34 0 0,14 27-38 0 0,5 12 10 0 0,0-1 1 0 0,1 0-1 0 0,-1 0 1 0 0,2-1-1 0 0,0 1 1 0 0,0-1-1 0 0,0 1 1 0 0,1-1-1 0 0,1-17 1 0 0,0 22-4 0 0,1 0 1 0 0,-1 0-1 0 0,1 0 1 0 0,0 1-1 0 0,0-1 1 0 0,1 0-1 0 0,0 1 1 0 0,0-1-1 0 0,0 1 1 0 0,0 0-1 0 0,0 0 0 0 0,1-1 1 0 0,0 1-1 0 0,0 1 1 0 0,0-1-1 0 0,0 0 1 0 0,1 1-1 0 0,-1 0 1 0 0,1 0-1 0 0,0 0 1 0 0,6-4-1 0 0,-8 6 2 0 0,0-1-1 0 0,0 1 1 0 0,1 0-1 0 0,-1 0 1 0 0,1 0-1 0 0,-1 0 1 0 0,1 0-1 0 0,-1 1 1 0 0,1-1-1 0 0,-1 1 1 0 0,1-1-1 0 0,0 1 1 0 0,-1 0-1 0 0,1 0 1 0 0,0 0-1 0 0,-1 0 1 0 0,6 2-1 0 0,-6-1-13 0 0,0 0-1 0 0,0 0 1 0 0,0 1-1 0 0,0-1 1 0 0,-1 1-1 0 0,1-1 1 0 0,0 1-1 0 0,-1 0 1 0 0,1-1-1 0 0,-1 1 1 0 0,0 0-1 0 0,1 0 1 0 0,-1 0-1 0 0,0 0 1 0 0,0 1-1 0 0,0-1 1 0 0,-1 0-1 0 0,1 0 1 0 0,0 0-1 0 0,-1 1 1 0 0,1 2-1 0 0,3 22 107 0 0,-4-21-79 0 0,1 0 1 0 0,0 0 0 0 0,0 0 0 0 0,0 0-1 0 0,1 0 1 0 0,0-1 0 0 0,0 1-1 0 0,0 0 1 0 0,5 7 0 0 0,-3-11 47 0 0,-4-1-69 0 0</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13.517"/>
    </inkml:context>
    <inkml:brush xml:id="br0">
      <inkml:brushProperty name="width" value="0.025" units="cm"/>
      <inkml:brushProperty name="height" value="0.025" units="cm"/>
    </inkml:brush>
  </inkml:definitions>
  <inkml:trace contextRef="#ctx0" brushRef="#br0">3 29 16479 0 0,'0'0'1079'0'0,"-2"26"-146"0"0,1-22-711 0 0,1 55 1727 0 0,0-55-1845 0 0,0-1-1 0 0,1 0 1 0 0,-1 0 0 0 0,1 0-1 0 0,0 1 1 0 0,0-1 0 0 0,0 0-1 0 0,0 0 1 0 0,0 0 0 0 0,1 0-1 0 0,-1 0 1 0 0,1-1 0 0 0,0 1-1 0 0,0 0 1 0 0,3 3 0 0 0,-3-4-79 0 0,0-1 1 0 0,0 0 0 0 0,0 0-1 0 0,0 0 1 0 0,0 0 0 0 0,0 0-1 0 0,0-1 1 0 0,0 1 0 0 0,0-1-1 0 0,0 1 1 0 0,0-1 0 0 0,1 0-1 0 0,-1 1 1 0 0,0-1 0 0 0,0 0 0 0 0,1-1-1 0 0,-1 1 1 0 0,0 0 0 0 0,0-1-1 0 0,0 1 1 0 0,0-1 0 0 0,0 1-1 0 0,0-1 1 0 0,1 0 0 0 0,-2 0-1 0 0,1 0 1 0 0,0 0 0 0 0,0-1-1 0 0,0 1 1 0 0,0 0 0 0 0,-1-1-1 0 0,3-1 1 0 0,-2 1-11 0 0,1-1 0 0 0,-1 0 0 0 0,0 1 0 0 0,1-1 1 0 0,-1 0-1 0 0,0 0 0 0 0,-1 0 0 0 0,1 0 0 0 0,-1 0 0 0 0,1-1 0 0 0,-1 1 0 0 0,0 0 0 0 0,0-1 0 0 0,0 1 0 0 0,-1-1 1 0 0,1 1-1 0 0,-1-1 0 0 0,0 1 0 0 0,0-7 0 0 0,-1 4 1 0 0,-1 0 1 0 0,1 0 0 0 0,-1 1-1 0 0,-1-1 1 0 0,1 0-1 0 0,-1 1 1 0 0,0-1-1 0 0,0 1 1 0 0,-5-7-1 0 0,6 9-6 0 0,-1 1 1 0 0,1-1-1 0 0,0 1 0 0 0,-1 0 0 0 0,1 0 0 0 0,-1 0 0 0 0,0 0 1 0 0,1 0-1 0 0,-1 0 0 0 0,0 1 0 0 0,0-1 0 0 0,0 1 1 0 0,-1 0-1 0 0,1 0 0 0 0,0 0 0 0 0,0 0 0 0 0,-1 1 0 0 0,-5-1 1 0 0,8 1-5 0 0,-1 1 0 0 0,1-1 0 0 0,0 1 1 0 0,-1-1-1 0 0,1 1 0 0 0,-1 0 0 0 0,1 0 0 0 0,0 0 1 0 0,0 0-1 0 0,-1 0 0 0 0,1 0 0 0 0,0 0 1 0 0,0 0-1 0 0,0 0 0 0 0,0 1 0 0 0,0-1 1 0 0,0 0-1 0 0,1 1 0 0 0,-1-1 0 0 0,0 0 0 0 0,1 1 1 0 0,-1-1-1 0 0,1 1 0 0 0,-1-1 0 0 0,1 1 1 0 0,0-1-1 0 0,0 1 0 0 0,-1 0 0 0 0,1-1 1 0 0,0 1-1 0 0,1 2 0 0 0,-2-1 18 0 0,1 1 0 0 0,0 0 1 0 0,0 0-1 0 0,0 0 0 0 0,1 0 0 0 0,-1 0 0 0 0,1 0 0 0 0,0 0 0 0 0,0 0 1 0 0,0 0-1 0 0,3 6 0 0 0,-3-9-15 0 0,0 0 0 0 0,-1-1 1 0 0,1 1-1 0 0,0 0 0 0 0,0 0 0 0 0,0-1 1 0 0,-1 1-1 0 0,1-1 0 0 0,0 1 0 0 0,0-1 1 0 0,0 1-1 0 0,0-1 0 0 0,0 1 0 0 0,0-1 1 0 0,0 0-1 0 0,0 1 0 0 0,0-1 0 0 0,0 0 1 0 0,0 0-1 0 0,1 0 0 0 0,-1 0 0 0 0,0 0 0 0 0,0 0 1 0 0,0 0-1 0 0,0 0 0 0 0,0-1 0 0 0,0 1 1 0 0,0 0-1 0 0,0-1 0 0 0,0 1 0 0 0,0 0 1 0 0,0-1-1 0 0,0 1 0 0 0,0-1 0 0 0,0 0 1 0 0,-1 1-1 0 0,1-1 0 0 0,0 0 0 0 0,1-1 1 0 0,6-5 24 0 0,0 0 0 0 0,-1-1 1 0 0,9-12-1 0 0,1 0 31 0 0,-15 18-58 0 0,-1 1 0 0 0,1-1 0 0 0,0 1-1 0 0,-1 0 1 0 0,1-1 0 0 0,0 1 0 0 0,0 0 0 0 0,0 0 0 0 0,0 0 0 0 0,1 1 0 0 0,-1-1 0 0 0,0 0 0 0 0,0 1-1 0 0,0-1 1 0 0,0 1 0 0 0,1 0 0 0 0,-1 0 0 0 0,0 0 0 0 0,0 0 0 0 0,1 0 0 0 0,-1 1 0 0 0,0-1-1 0 0,3 1 1 0 0,-1 1 5 0 0,0-1-1 0 0,-1 1 0 0 0,1 0 1 0 0,0 1-1 0 0,-1-1 0 0 0,0 1 1 0 0,1-1-1 0 0,-1 1 0 0 0,0 0 0 0 0,0 0 1 0 0,4 7-1 0 0,-3-4 10 0 0,0-1-1 0 0,0 1 0 0 0,0 0 1 0 0,-1 0-1 0 0,0 1 1 0 0,-1-1-1 0 0,1 1 1 0 0,-1-1-1 0 0,0 1 0 0 0,-1 0 1 0 0,0 0-1 0 0,0 0 1 0 0,0 0-1 0 0,-1 0 0 0 0,-1 11 1 0 0,0-16-7 0 0,1 1-1 0 0,-1-1 1 0 0,-1 0 0 0 0,1 1 0 0 0,0-1-1 0 0,0 0 1 0 0,-1 0 0 0 0,1 0 0 0 0,-1 0-1 0 0,0 0 1 0 0,0 0 0 0 0,0-1 0 0 0,0 1-1 0 0,0-1 1 0 0,0 1 0 0 0,0-1 0 0 0,0 1-1 0 0,0-1 1 0 0,-1 0 0 0 0,1 0 0 0 0,0 0-1 0 0,-1-1 1 0 0,1 1 0 0 0,-1 0 0 0 0,1-1-1 0 0,-1 0 1 0 0,1 0 0 0 0,-1 1 0 0 0,0-1-1 0 0,1-1 1 0 0,-1 1 0 0 0,1 0 0 0 0,-1-1-1 0 0,-2 0 1 0 0,5 1-6 0 0,-1-1 0 0 0,0 1 0 0 0,0 0 0 0 0,1-1-1 0 0,-1 1 1 0 0,0-1 0 0 0,1 0 0 0 0,-1 1 0 0 0,1-1 0 0 0,-1 1 0 0 0,0-1-1 0 0,1 0 1 0 0,-1 1 0 0 0,1-1 0 0 0,0 0 0 0 0,-1 0 0 0 0,1 1-1 0 0,0-1 1 0 0,-1 0 0 0 0,1 0 0 0 0,0 0 0 0 0,0 0 0 0 0,0 1 0 0 0,0-1-1 0 0,0-1 1 0 0,8-24 117 0 0,-4 20-95 0 0,1-1-1 0 0,-1 1 1 0 0,1-1 0 0 0,9-7 0 0 0,-2 3 15 0 0,-6 4-7 0 0,1 1 0 0 0,1 0 1 0 0,-1 0-1 0 0,1 0 0 0 0,0 1 1 0 0,15-8-1 0 0,-22 13-26 0 0,1 0-1 0 0,-1-1 1 0 0,1 1 0 0 0,-1 0-1 0 0,0 0 1 0 0,1 0 0 0 0,-1 0 0 0 0,1 0-1 0 0,-1 0 1 0 0,1 0 0 0 0,-1 0-1 0 0,0 1 1 0 0,1-1 0 0 0,-1 0-1 0 0,1 1 1 0 0,-1-1 0 0 0,0 1 0 0 0,0 0-1 0 0,1-1 1 0 0,1 3 0 0 0,0-1 4 0 0,0 1 0 0 0,0 0 0 0 0,0-1-1 0 0,0 2 1 0 0,-1-1 0 0 0,1 0 0 0 0,2 5 0 0 0,-1-1 12 0 0,0 1 0 0 0,-1-1 0 0 0,0 1 0 0 0,0 0 0 0 0,0 0 0 0 0,2 14 0 0 0,-5-20-23 0 0,0-1 0 0 0,0 0 0 0 0,-1 1 0 0 0,1-1 0 0 0,0 0 0 0 0,-1 1 0 0 0,1-1 0 0 0,-1 0 0 0 0,0 0 0 0 0,1 1 0 0 0,-1-1 0 0 0,0 0 0 0 0,1 0 0 0 0,-1 0-1 0 0,0 0 1 0 0,0 0 0 0 0,0 0 0 0 0,0 0 0 0 0,0 0 0 0 0,0-1 0 0 0,0 1 0 0 0,0 0 0 0 0,-1 0 0 0 0,1-1 0 0 0,0 1 0 0 0,0-1 0 0 0,-1 1 0 0 0,1-1 0 0 0,0 0 0 0 0,-1 1 0 0 0,1-1 0 0 0,0 0 0 0 0,-1 0 0 0 0,-1 0-1 0 0,1 0 1 0 0,0 1 0 0 0,0-1 0 0 0,0 0 0 0 0,0 0 0 0 0,0 0 0 0 0,-1 0-1 0 0,1 0 1 0 0,0 0 0 0 0,0-1 0 0 0,0 1 0 0 0,0-1 0 0 0,0 0 0 0 0,0 1-1 0 0,0-1 1 0 0,0 0 0 0 0,0 0 0 0 0,0 0 0 0 0,1 0 0 0 0,-1-1-1 0 0,0 1 1 0 0,-2-2 0 0 0,4-4 12 0 0,2 5-10 0 0</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13.956"/>
    </inkml:context>
    <inkml:brush xml:id="br0">
      <inkml:brushProperty name="width" value="0.025" units="cm"/>
      <inkml:brushProperty name="height" value="0.025" units="cm"/>
    </inkml:brush>
  </inkml:definitions>
  <inkml:trace contextRef="#ctx0" brushRef="#br0">15 90 19087 0 0,'0'0'392'0'0,"16"33"1375"0"0,-14-6-451 0 0,-2-22-1096 0 0,0 0 0 0 0,0 0 1 0 0,1-1-1 0 0,-1 1 1 0 0,1 0-1 0 0,0 0 1 0 0,1-1-1 0 0,-1 1 0 0 0,3 5 1 0 0,-1-7 83 0 0,-3-3-263 0 0</inkml:trace>
  <inkml:trace contextRef="#ctx0" brushRef="#br0" timeOffset="1">1 1 17791 0 0,'0'0'1664'0'0</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15.137"/>
    </inkml:context>
    <inkml:brush xml:id="br0">
      <inkml:brushProperty name="width" value="0.025" units="cm"/>
      <inkml:brushProperty name="height" value="0.025" units="cm"/>
    </inkml:brush>
  </inkml:definitions>
  <inkml:trace contextRef="#ctx0" brushRef="#br0">1 52 17487 0 0,'6'23'669'0'0,"-1"0"-1"0"0,-1 0 0 0 0,0 0 0 0 0,-2 0 0 0 0,-1 1 0 0 0,-1-1 0 0 0,-4 30 1 0 0,5-23 31 0 0,-1-28-434 0 0,1-4-48 0 0,-3-16-93 0 0,2 8-101 0 0,0-1 1 0 0,0 1 0 0 0,1-1-1 0 0,2-10 1 0 0,-3 19-16 0 0,0-1 1 0 0,1 1-1 0 0,-1-1 1 0 0,1 1 0 0 0,-1 0-1 0 0,1-1 1 0 0,0 1-1 0 0,0 0 1 0 0,0 0 0 0 0,0 0-1 0 0,0 0 1 0 0,1 0 0 0 0,-1 0-1 0 0,1 0 1 0 0,-1 0-1 0 0,1 0 1 0 0,0 1 0 0 0,0-1-1 0 0,-1 0 1 0 0,1 1-1 0 0,0 0 1 0 0,0-1 0 0 0,4 0-1 0 0,-4 2 0 0 0,1 0 0 0 0,-1 0 0 0 0,0 0 0 0 0,0 0 0 0 0,1 1 0 0 0,-1-1 0 0 0,0 1 0 0 0,0-1 0 0 0,0 1 0 0 0,1 0 0 0 0,-1 0 0 0 0,0 0 0 0 0,0 0 0 0 0,-1 0 0 0 0,1 1 0 0 0,0-1 0 0 0,0 1 0 0 0,0-1 0 0 0,-1 1 0 0 0,1-1-1 0 0,-1 1 1 0 0,1 0 0 0 0,-1 0 0 0 0,1 2 0 0 0,3 2 17 0 0,-1 1-1 0 0,0-1 1 0 0,-1 1-1 0 0,0 0 1 0 0,5 14 0 0 0,-7-19-15 0 0,-1 0 1 0 0,1 0 0 0 0,-1 0 0 0 0,1 0 0 0 0,-1 0 0 0 0,0 0 0 0 0,0 0-1 0 0,0 1 1 0 0,0-1 0 0 0,0 0 0 0 0,-1 0 0 0 0,1 0 0 0 0,-1 0 0 0 0,1 0-1 0 0,-1 0 1 0 0,0 0 0 0 0,1 0 0 0 0,-1 0 0 0 0,0 0 0 0 0,-1 0 0 0 0,1 0-1 0 0,0-1 1 0 0,0 1 0 0 0,-1 0 0 0 0,1-1 0 0 0,-1 1 0 0 0,1-1 0 0 0,-1 0-1 0 0,0 1 1 0 0,1-1 0 0 0,-1 0 0 0 0,0 0 0 0 0,0 0 0 0 0,0 0 0 0 0,0 0-1 0 0,0-1 1 0 0,0 1 0 0 0,0 0 0 0 0,0-1 0 0 0,0 0 0 0 0,0 1 0 0 0,-1-1-1 0 0,1 0 1 0 0,0 0 0 0 0,0 0 0 0 0,0-1 0 0 0,0 1 0 0 0,0 0 0 0 0,0-1-1 0 0,0 1 1 0 0,0-1 0 0 0,0 0 0 0 0,0 0 0 0 0,0 0 0 0 0,-2-1 0 0 0,3 2-5 0 0,1 0 1 0 0,-1 0 0 0 0,1 0 0 0 0,-1 0-1 0 0,1-1 1 0 0,-1 1 0 0 0,0 0 0 0 0,1 0-1 0 0,-1-1 1 0 0,1 1 0 0 0,0 0 0 0 0,-1-1-1 0 0,1 1 1 0 0,-1 0 0 0 0,1-1 0 0 0,-1 1-1 0 0,1-1 1 0 0,0 1 0 0 0,-1-1 0 0 0,1 1-1 0 0,0-1 1 0 0,0 1 0 0 0,-1-1 0 0 0,1 1-1 0 0,0-1 1 0 0,0 1 0 0 0,0-1 0 0 0,-1 1-1 0 0,1-1 1 0 0,0 0 0 0 0,0 1 0 0 0,0-1-1 0 0,0 1 1 0 0,0-1 0 0 0,0 0 0 0 0,0 1-1 0 0,1-1 1 0 0,-1 1 0 0 0,0-1 0 0 0,0 1-1 0 0,0-1 1 0 0,0 1 0 0 0,1-1 0 0 0,-1 1-1 0 0,0-1 1 0 0,1 1 0 0 0,-1-1 0 0 0,0 1-1 0 0,1-1 1 0 0,-1 1 0 0 0,0-1 0 0 0,1 1 0 0 0,-1 0-1 0 0,1-1 1 0 0,-1 1 0 0 0,1 0 0 0 0,-1-1-1 0 0,1 1 1 0 0,-1 0 0 0 0,1 0 0 0 0,-1 0-1 0 0,2-1 1 0 0,41-18 190 0 0,-35 16-140 0 0,5-2 9 0 0,0-2 0 0 0,0 1 0 0 0,0-2 0 0 0,-1 0 1 0 0,0 0-1 0 0,-1-1 0 0 0,0-1 0 0 0,11-10 0 0 0,-19 16-52 0 0,0 1 0 0 0,0-1 0 0 0,-1 0 0 0 0,1 0 0 0 0,-1 0 0 0 0,0 0 0 0 0,0-1 0 0 0,0 1 0 0 0,0 0 0 0 0,-1-1 0 0 0,0 0 0 0 0,0 1 0 0 0,0-1 0 0 0,0 1 0 0 0,-1-1 0 0 0,0 0 0 0 0,0 0 0 0 0,0 1 0 0 0,-1-1 0 0 0,1 0 0 0 0,-1 1-1 0 0,0-1 1 0 0,0 0 0 0 0,-1 1 0 0 0,1 0 0 0 0,-1-1 0 0 0,0 1 0 0 0,-3-5 0 0 0,2 5-3 0 0,1 0 0 0 0,0 0 0 0 0,-1 1 0 0 0,0-1 0 0 0,0 1 0 0 0,0 0 0 0 0,0 0 0 0 0,0 0 0 0 0,-1 0 0 0 0,1 0 0 0 0,-7-3 0 0 0,9 6-8 0 0,0-1-1 0 0,0 1 1 0 0,-1 0 0 0 0,1-1-1 0 0,0 1 1 0 0,0 0 0 0 0,-1 0-1 0 0,1 0 1 0 0,0 0 0 0 0,-1 0-1 0 0,1 0 1 0 0,0 0 0 0 0,-1 0 0 0 0,1 0-1 0 0,0 1 1 0 0,0-1 0 0 0,-1 1-1 0 0,1-1 1 0 0,0 1 0 0 0,0-1-1 0 0,0 1 1 0 0,0 0 0 0 0,0-1-1 0 0,0 1 1 0 0,0 0 0 0 0,0 0 0 0 0,0 0-1 0 0,0 0 1 0 0,0 0 0 0 0,0 0-1 0 0,0 0 1 0 0,1 0 0 0 0,-1 0-1 0 0,0 0 1 0 0,1 0 0 0 0,-1 0-1 0 0,1 1 1 0 0,-1-1 0 0 0,1 0-1 0 0,0 0 1 0 0,-1 2 0 0 0,-1 7 12 0 0,-1-1-1 0 0,1 0 1 0 0,1 1 0 0 0,0-1 0 0 0,0 1-1 0 0,1-1 1 0 0,2 19 0 0 0,0-10 17 0 0,1-1 1 0 0,0 0-1 0 0,9 25 1 0 0,-10-36-18 0 0,1 0 1 0 0,-1 0 0 0 0,1 0-1 0 0,1-1 1 0 0,-1 1 0 0 0,1-1-1 0 0,-1 0 1 0 0,2 0 0 0 0,-1 0-1 0 0,0 0 1 0 0,1-1 0 0 0,7 6-1 0 0,-9-8-7 0 0,-1-1 0 0 0,0 0 0 0 0,1 0 1 0 0,0 0-1 0 0,-1 0 0 0 0,1 0 0 0 0,-1 0 0 0 0,1-1 0 0 0,0 1 0 0 0,0-1 0 0 0,-1 0 0 0 0,1 1 0 0 0,0-1 0 0 0,0-1 0 0 0,-1 1 0 0 0,1 0 0 0 0,0-1 1 0 0,0 1-1 0 0,-1-1 0 0 0,1 0 0 0 0,-1 0 0 0 0,1 0 0 0 0,0 0 0 0 0,-1-1 0 0 0,0 1 0 0 0,1 0 0 0 0,-1-1 0 0 0,0 0 0 0 0,0 0 0 0 0,0 1 0 0 0,3-5 0 0 0,0 1 12 0 0,-1-1 0 0 0,1 1-1 0 0,-1-1 1 0 0,-1 0 0 0 0,1 0-1 0 0,-1-1 1 0 0,0 1-1 0 0,2-10 1 0 0,-3 14-11 0 0,-1-1 0 0 0,0 0 0 0 0,-1 0 1 0 0,1 0-1 0 0,0 0 0 0 0,-1 0 0 0 0,0 0 0 0 0,1 0 0 0 0,-1 0 0 0 0,0 0 0 0 0,-1 0 0 0 0,1 0 0 0 0,-1-1 1 0 0,1 1-1 0 0,-1 1 0 0 0,0-1 0 0 0,0 0 0 0 0,0 0 0 0 0,0 0 0 0 0,-1 0 0 0 0,-2-3 0 0 0,4 5-4 0 0,-1 0 0 0 0,0 0-1 0 0,1 0 1 0 0,-1 1-1 0 0,0-1 1 0 0,0 0-1 0 0,0 1 1 0 0,0-1 0 0 0,0 1-1 0 0,0-1 1 0 0,0 1-1 0 0,0-1 1 0 0,0 1 0 0 0,0 0-1 0 0,0-1 1 0 0,0 1-1 0 0,0 0 1 0 0,0 0-1 0 0,0 0 1 0 0,0 0 0 0 0,0 0-1 0 0,0 0 1 0 0,0 0-1 0 0,0 0 1 0 0,0 0-1 0 0,0 0 1 0 0,0 0 0 0 0,0 1-1 0 0,0-1 1 0 0,0 1-1 0 0,0-1 1 0 0,0 0-1 0 0,0 1 1 0 0,0 0 0 0 0,0-1-1 0 0,0 1 1 0 0,0-1-1 0 0,1 1 1 0 0,-1 0 0 0 0,0 0-1 0 0,0 0 1 0 0,1-1-1 0 0,-1 1 1 0 0,1 0-1 0 0,-1 0 1 0 0,0 0 0 0 0,1 1-1 0 0,-3 1 7 0 0,1 1-1 0 0,0 0 1 0 0,1-1-1 0 0,-1 1 1 0 0,0 0 0 0 0,1 0-1 0 0,0 0 1 0 0,0 0-1 0 0,0 0 1 0 0,1 0 0 0 0,-1 5-1 0 0,1-5 1 0 0,1 1 1 0 0,0 0-1 0 0,0-1 0 0 0,0 1 0 0 0,0-1 0 0 0,0 1 1 0 0,1-1-1 0 0,0 0 0 0 0,0 1 0 0 0,0-1 1 0 0,1 0-1 0 0,-1 0 0 0 0,4 4 0 0 0,-3-6-1 0 0,-1 0 1 0 0,0 0-1 0 0,1 0 0 0 0,-1 0 0 0 0,1 0 0 0 0,0 0 0 0 0,-1-1 0 0 0,1 1 0 0 0,0-1 0 0 0,0 0 0 0 0,0 0 1 0 0,0 0-1 0 0,0 0 0 0 0,1-1 0 0 0,-1 1 0 0 0,0-1 0 0 0,0 0 0 0 0,0 1 0 0 0,5-2 0 0 0,-1 1 12 0 0</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15.916"/>
    </inkml:context>
    <inkml:brush xml:id="br0">
      <inkml:brushProperty name="width" value="0.025" units="cm"/>
      <inkml:brushProperty name="height" value="0.025" units="cm"/>
    </inkml:brush>
  </inkml:definitions>
  <inkml:trace contextRef="#ctx0" brushRef="#br0">118 260 20903 0 0,'3'-3'272'0'0,"0"0"0"0"0,0 0 0 0 0,0-1-1 0 0,0 1 1 0 0,0-1 0 0 0,-1 1 0 0 0,0-1-1 0 0,1 0 1 0 0,-1 0 0 0 0,-1 1 0 0 0,1-2-1 0 0,-1 1 1 0 0,1 0 0 0 0,-1 0 0 0 0,0-6-1 0 0,0 7-143 0 0,-1 0 0 0 0,0 0 0 0 0,-1 0 0 0 0,1 0 0 0 0,0 0 0 0 0,-1 0 0 0 0,0 0-1 0 0,0 0 1 0 0,0 0 0 0 0,0 0 0 0 0,0 0 0 0 0,-1 0 0 0 0,1 1 0 0 0,-1-1-1 0 0,0 0 1 0 0,1 1 0 0 0,-1-1 0 0 0,0 1 0 0 0,-1 0 0 0 0,1 0 0 0 0,0 0 0 0 0,-5-3-1 0 0,5 3-99 0 0,0 1 0 0 0,0-1 0 0 0,0 1 0 0 0,0-1 0 0 0,-1 1 0 0 0,1 0 0 0 0,0 0 0 0 0,-1 0 0 0 0,1 0 0 0 0,-1 0-1 0 0,0 1 1 0 0,1-1 0 0 0,-1 1 0 0 0,0 0 0 0 0,1-1 0 0 0,-1 1 0 0 0,0 0 0 0 0,1 1 0 0 0,-1-1 0 0 0,1 0-1 0 0,-1 1 1 0 0,0 0 0 0 0,1-1 0 0 0,-1 1 0 0 0,1 0 0 0 0,-1 0 0 0 0,-2 2 0 0 0,2 0-13 0 0,-1 0 1 0 0,1 0 0 0 0,-1 0-1 0 0,1 0 1 0 0,0 1 0 0 0,0-1-1 0 0,0 1 1 0 0,1 0 0 0 0,-1 0-1 0 0,1 0 1 0 0,0 0 0 0 0,0 1-1 0 0,0-1 1 0 0,-1 8-1 0 0,1-4 6 0 0,0 1 1 0 0,1-1-1 0 0,0 0 0 0 0,1 1 0 0 0,0-1 0 0 0,1 10 0 0 0,-1-15-15 0 0,1-1 0 0 0,-1 1 0 0 0,1-1 0 0 0,-1 1 0 0 0,1-1 0 0 0,0 1 0 0 0,0-1 0 0 0,0 0 0 0 0,0 1 1 0 0,4 3-1 0 0,-4-5-3 0 0,-1 0 0 0 0,1 0 0 0 0,0-1 0 0 0,0 1 0 0 0,0 0 0 0 0,0 0 0 0 0,0-1 0 0 0,1 1 0 0 0,-1-1 0 0 0,0 1 0 0 0,0-1 0 0 0,0 1 0 0 0,0-1 0 0 0,1 0 0 0 0,-1 0 0 0 0,0 0 0 0 0,0 1 0 0 0,1-1 0 0 0,-1 0 0 0 0,0-1 0 0 0,0 1 0 0 0,1 0 0 0 0,1-1 0 0 0,-1 1 0 0 0,1-1 0 0 0,0 0 1 0 0,-1-1-1 0 0,1 1 0 0 0,0 0 0 0 0,-1-1 0 0 0,0 1 0 0 0,1-1 1 0 0,-1 0-1 0 0,0 0 0 0 0,0 0 0 0 0,0 0 0 0 0,0 0 0 0 0,0 0 0 0 0,-1 0 1 0 0,1-1-1 0 0,-1 1 0 0 0,1-1 0 0 0,-1 1 0 0 0,0-1 0 0 0,0 0 1 0 0,0 1-1 0 0,1-6 0 0 0,2-7 5 0 0,-2 0 0 0 0,1-1 0 0 0,-1-18-1 0 0,0 12 7 0 0,-2-69 17 0 0,-1 42 6 0 0,-2 107-21 0 0,1-33-10 0 0,1-1 0 0 0,4 45 0 0 0,-3-63-5 0 0,1 0 0 0 0,0 0 1 0 0,1 0-1 0 0,-1-1 1 0 0,1 1-1 0 0,0 0 1 0 0,1-1-1 0 0,-1 1 0 0 0,1-1 1 0 0,0 0-1 0 0,1 0 1 0 0,-1 0-1 0 0,1 0 0 0 0,0-1 1 0 0,0 1-1 0 0,7 5 1 0 0,-10-9-1 0 0,1 0 0 0 0,-1 0 0 0 0,1 0 0 0 0,-1-1 0 0 0,1 1 0 0 0,-1 0 0 0 0,1-1 0 0 0,-1 1 0 0 0,1-1 0 0 0,0 1 0 0 0,-1-1 0 0 0,1 0 0 0 0,0 1 0 0 0,0-1 0 0 0,-1 0 0 0 0,1 0 0 0 0,0 0 0 0 0,-1-1 0 0 0,1 1 0 0 0,0 0 0 0 0,-1-1 0 0 0,1 1 0 0 0,0-1 0 0 0,-1 1 0 0 0,1-1 0 0 0,-1 0 0 0 0,1 0 0 0 0,-1 0 0 0 0,1 1 0 0 0,-1-1 0 0 0,0-1 0 0 0,0 1 0 0 0,1 0 0 0 0,-1 0 0 0 0,0 0 0 0 0,0-1 0 0 0,0 1 0 0 0,0-1 0 0 0,1-1 0 0 0,1-2 1 0 0,1 0-1 0 0,-1-1 1 0 0,0 0 0 0 0,0 0 0 0 0,-1 0-1 0 0,0 0 1 0 0,0 0 0 0 0,2-13 0 0 0,-3 12 2 0 0,-1 0 0 0 0,0-1 0 0 0,0 1 1 0 0,-1 0-1 0 0,-1-8 0 0 0,2 14-3 0 0,0 0-1 0 0,0 1 1 0 0,-1-1 0 0 0,1 0 0 0 0,0 0-1 0 0,0 0 1 0 0,0 0 0 0 0,0 0-1 0 0,-1 1 1 0 0,1-1 0 0 0,0 0-1 0 0,-1 0 1 0 0,1 1 0 0 0,-1-1-1 0 0,1 0 1 0 0,-1 0 0 0 0,1 1 0 0 0,-1-1-1 0 0,0 1 1 0 0,1-1 0 0 0,-1 0-1 0 0,1 1 1 0 0,-1-1 0 0 0,0 1-1 0 0,0 0 1 0 0,1-1 0 0 0,-1 1-1 0 0,0-1 1 0 0,0 1 0 0 0,0 0 0 0 0,1 0-1 0 0,-1-1 1 0 0,0 1 0 0 0,0 0-1 0 0,0 0 1 0 0,0 0 0 0 0,0 0-1 0 0,0 0 1 0 0,1 0 0 0 0,-1 0-1 0 0,0 0 1 0 0,0 1 0 0 0,0-1 0 0 0,0 0-1 0 0,1 0 1 0 0,-1 1 0 0 0,0-1-1 0 0,0 1 1 0 0,1-1 0 0 0,-1 0-1 0 0,0 1 1 0 0,0-1 0 0 0,1 1-1 0 0,-1 0 1 0 0,0 0 0 0 0,-2 1 1 0 0,1 0 0 0 0,0 0 1 0 0,1-1-1 0 0,-1 1 0 0 0,0 1 0 0 0,0-1 1 0 0,1 0-1 0 0,0 0 0 0 0,-1 1 1 0 0,1-1-1 0 0,0 0 0 0 0,0 1 0 0 0,0 0 1 0 0,0-1-1 0 0,1 1 0 0 0,-1-1 1 0 0,1 1-1 0 0,-1 0 0 0 0,1-1 0 0 0,0 1 1 0 0,0 0-1 0 0,0-1 0 0 0,0 1 1 0 0,1 0-1 0 0,-1-1 0 0 0,1 1 0 0 0,0 0 1 0 0,0-1-1 0 0,0 1 0 0 0,0-1 1 0 0,0 1-1 0 0,0-1 0 0 0,2 3 0 0 0,0 0 4 0 0,0 0 0 0 0,0 0-1 0 0,0 0 1 0 0,1-1 0 0 0,0 1-1 0 0,0-1 1 0 0,0 0 0 0 0,1 0-1 0 0,-1 0 1 0 0,1 0 0 0 0,0-1-1 0 0,0 0 1 0 0,0 0 0 0 0,7 2-1 0 0,13 3 34 0 0,-16-7-31 0 0</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16.543"/>
    </inkml:context>
    <inkml:brush xml:id="br0">
      <inkml:brushProperty name="width" value="0.025" units="cm"/>
      <inkml:brushProperty name="height" value="0.025" units="cm"/>
    </inkml:brush>
  </inkml:definitions>
  <inkml:trace contextRef="#ctx0" brushRef="#br0">53 245 20903 0 0,'-3'11'2887'0'0,"8"-19"-536"0"0,8-20-1004 0 0,-9 14-1246 0 0,-2 0-1 0 0,0 0 0 0 0,0 0 1 0 0,-1 0-1 0 0,-1 0 0 0 0,0-1 1 0 0,-1 1-1 0 0,-1 0 0 0 0,0 0 1 0 0,-1 0-1 0 0,0 0 0 0 0,-8-18 0 0 0,10 31-95 0 0,1 0 0 0 0,0 0 0 0 0,-1-1 0 0 0,1 1 0 0 0,-1 0 0 0 0,0 1 0 0 0,1-1 0 0 0,-1 0 0 0 0,0 0 0 0 0,1 0 0 0 0,-1 0 0 0 0,0 0 0 0 0,0 1-1 0 0,0-1 1 0 0,0 0 0 0 0,0 1 0 0 0,0-1 0 0 0,0 1 0 0 0,0-1 0 0 0,0 1 0 0 0,0-1 0 0 0,-1 1 0 0 0,1 0-1 0 0,0 0 0 0 0,0 0 0 0 0,0 0 0 0 0,0 1 0 0 0,0-1 0 0 0,0 1 0 0 0,0-1 0 0 0,0 0 0 0 0,0 1 0 0 0,0 0 0 0 0,1-1 0 0 0,-1 1 0 0 0,0-1 0 0 0,0 1 0 0 0,1 0 0 0 0,-1 0 0 0 0,0-1 0 0 0,1 1 0 0 0,-2 1 0 0 0,-1 3 4 0 0,1 0 0 0 0,-1 0-1 0 0,1 0 1 0 0,0 0-1 0 0,0 0 1 0 0,1 0 0 0 0,-3 11-1 0 0,4-6-2 0 0,-1 0 0 0 0,1 1 0 0 0,1-1 0 0 0,0 0 0 0 0,0 0 0 0 0,1 0 0 0 0,1 0 0 0 0,-1 0 0 0 0,2 0 0 0 0,-1 0 0 0 0,1-1 0 0 0,1 1 0 0 0,9 14 0 0 0,-11-19-4 0 0,1-1 0 0 0,-1 1 0 0 0,1-1 0 0 0,0 0-1 0 0,0 0 1 0 0,0-1 0 0 0,1 1 0 0 0,-1-1 0 0 0,1 0 0 0 0,0 0 0 0 0,0-1 0 0 0,0 1 0 0 0,0-1 0 0 0,0 0 0 0 0,0-1 0 0 0,1 1 0 0 0,-1-1 0 0 0,0 0 0 0 0,1 0 0 0 0,-1-1 0 0 0,1 1 0 0 0,0-1 0 0 0,-1-1 0 0 0,1 1 0 0 0,-1-1 0 0 0,9-2 0 0 0,-9 2-1 0 0,-1-1 0 0 0,1 1 0 0 0,-1-1 0 0 0,0 0 0 0 0,0 0 0 0 0,0-1 0 0 0,0 0 0 0 0,0 1 0 0 0,0-1 0 0 0,-1 0 0 0 0,1-1 0 0 0,-1 1 0 0 0,0-1 0 0 0,0 1 0 0 0,0-1 0 0 0,-1 0 0 0 0,1 0 0 0 0,-1 0 0 0 0,0 0 0 0 0,2-5 0 0 0,-3 5 0 0 0,0 1 0 0 0,0 0 0 0 0,0-1 0 0 0,0 1 0 0 0,0-1 0 0 0,-1 1 0 0 0,0-1 0 0 0,0 0 0 0 0,0 1 0 0 0,0-1 0 0 0,0 1 0 0 0,-1-1 0 0 0,1 1 0 0 0,-1-1 0 0 0,0 1 0 0 0,0-1 0 0 0,0 1 0 0 0,-1 0 0 0 0,1-1 0 0 0,-1 1 0 0 0,0 0 0 0 0,0 0 0 0 0,0 0 0 0 0,0 0 0 0 0,0 1 0 0 0,-6-6 0 0 0,7 7 1 0 0,0 0-1 0 0,0 0 1 0 0,0 0-1 0 0,-1 0 1 0 0,1 0-1 0 0,0 0 1 0 0,-1 0-1 0 0,1 1 1 0 0,0-1-1 0 0,-1 0 1 0 0,1 1-1 0 0,-1-1 1 0 0,1 1-1 0 0,-1 0 1 0 0,1-1-1 0 0,-1 1 1 0 0,0 0-1 0 0,1 0 1 0 0,-1 0-1 0 0,1 0 1 0 0,-1 0-1 0 0,1 0 1 0 0,-1 1 0 0 0,1-1-1 0 0,-1 0 1 0 0,1 1-1 0 0,-1-1 1 0 0,1 1-1 0 0,-1-1 1 0 0,1 1-1 0 0,0 0 1 0 0,-1 0-1 0 0,1 0 1 0 0,0 0-1 0 0,-1 0 1 0 0,1 0-1 0 0,0 0 1 0 0,0 0-1 0 0,0 0 1 0 0,0 0-1 0 0,0 1 1 0 0,0-1-1 0 0,0 2 1 0 0,-2 1 1 0 0,1-1 0 0 0,0 1 1 0 0,0 0-1 0 0,1 1 0 0 0,-1-1 0 0 0,1 0 0 0 0,0 0 1 0 0,0 1-1 0 0,0-1 0 0 0,1 1 0 0 0,-1-1 0 0 0,1 0 1 0 0,0 1-1 0 0,1 5 0 0 0,0-4 2 0 0,1 0 0 0 0,-1-1 0 0 0,1 1 0 0 0,0-1 1 0 0,1 0-1 0 0,-1 0 0 0 0,1 0 0 0 0,0 0 0 0 0,4 5 0 0 0,-5-8-1 0 0,0 0 1 0 0,0 0-1 0 0,0 1 1 0 0,0-1-1 0 0,1-1 0 0 0,-1 1 1 0 0,1 0-1 0 0,-1-1 1 0 0,1 1-1 0 0,0-1 0 0 0,0 0 1 0 0,-1 0-1 0 0,1 0 0 0 0,0 0 1 0 0,0 0-1 0 0,0-1 1 0 0,0 1-1 0 0,6-1 0 0 0,-3 0 12 0 0</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17.121"/>
    </inkml:context>
    <inkml:brush xml:id="br0">
      <inkml:brushProperty name="width" value="0.025" units="cm"/>
      <inkml:brushProperty name="height" value="0.025" units="cm"/>
    </inkml:brush>
  </inkml:definitions>
  <inkml:trace contextRef="#ctx0" brushRef="#br0">5 230 19999 0 0,'1'1'37'0'0,"0"0"-1"0"0,-1 0 1 0 0,1 0-1 0 0,0 0 1 0 0,0 0-1 0 0,-1-1 0 0 0,1 1 1 0 0,0 0-1 0 0,0 0 1 0 0,0 0-1 0 0,0-1 1 0 0,0 1-1 0 0,0-1 1 0 0,0 1-1 0 0,1-1 0 0 0,-1 1 1 0 0,0-1-1 0 0,0 1 1 0 0,0-1-1 0 0,0 0 1 0 0,1 0-1 0 0,-1 0 0 0 0,0 0 1 0 0,0 0-1 0 0,0 0 1 0 0,2 0-1 0 0,-1-1 109 0 0,0 0-1 0 0,-1 0 1 0 0,1 0 0 0 0,0 0-1 0 0,-1 0 1 0 0,1 0 0 0 0,-1 0-1 0 0,1-1 1 0 0,-1 1 0 0 0,1-1-1 0 0,-1 1 1 0 0,0-1 0 0 0,0 1-1 0 0,1-4 1 0 0,4-4 496 0 0,-2-1 1 0 0,1 0 0 0 0,-1-1-1 0 0,3-15 1 0 0,-4 12-505 0 0,-1 0 1 0 0,0 0-1 0 0,0-24 1 0 0,-2 34-127 0 0,0 1 0 0 0,0-1 0 0 0,0 0-1 0 0,-1 0 1 0 0,1 1 0 0 0,-1-1 0 0 0,0 0 0 0 0,0 0-1 0 0,0 1 1 0 0,-1-1 0 0 0,1 1 0 0 0,-1-1 0 0 0,0 1-1 0 0,0 0 1 0 0,0 0 0 0 0,0 0 0 0 0,-1 0 0 0 0,-4-5 0 0 0,6 8-9 0 0,1-1 0 0 0,-1 1 1 0 0,0-1-1 0 0,0 1 1 0 0,0-1-1 0 0,0 1 0 0 0,0 0 1 0 0,1-1-1 0 0,-1 1 1 0 0,0 0-1 0 0,0 0 1 0 0,0 0-1 0 0,0 0 0 0 0,0 0 1 0 0,0 0-1 0 0,0 0 1 0 0,0 0-1 0 0,0 0 1 0 0,0 0-1 0 0,0 0 0 0 0,0 0 1 0 0,0 1-1 0 0,0-1 1 0 0,-1 1-1 0 0,0 1 3 0 0,0-1 0 0 0,0 0 0 0 0,0 1 0 0 0,1 0 1 0 0,-1-1-1 0 0,0 1 0 0 0,1 0 0 0 0,0 0 0 0 0,-3 4 0 0 0,1 0 4 0 0,0 0 0 0 0,0 0 1 0 0,0 0-1 0 0,1 0 0 0 0,0 1 0 0 0,-1 9 0 0 0,2 4-3 0 0,0 1 0 0 0,2-1-1 0 0,0 1 1 0 0,1-1-1 0 0,1 1 1 0 0,1-1-1 0 0,1 0 1 0 0,1 0 0 0 0,1-1-1 0 0,0 0 1 0 0,14 26-1 0 0,-17-38-5 0 0,29 45 9 0 0,-31-50-9 0 0,0 1 1 0 0,1 0-1 0 0,-1-1 1 0 0,1 1-1 0 0,0-1 1 0 0,-1 0-1 0 0,1 0 1 0 0,0 0-1 0 0,0 0 1 0 0,0-1-1 0 0,0 1 1 0 0,1-1-1 0 0,-1 0 1 0 0,7 2-1 0 0,-10-3 0 0 0,1 0 0 0 0,-1 1 0 0 0,0-1 0 0 0,1 0 0 0 0,-1 0 0 0 0,0 0 0 0 0,1 0 0 0 0,-1 0 0 0 0,1 0 0 0 0,-1 0 0 0 0,0 0 0 0 0,1 0 0 0 0,-1 0 0 0 0,0 0 0 0 0,1 0 0 0 0,-1 0 0 0 0,1 0 0 0 0,-1-1 0 0 0,0 1 0 0 0,1 0 0 0 0,-1 0 0 0 0,0 0 0 0 0,1 0 0 0 0,-1-1 0 0 0,0 1 0 0 0,1 0 0 0 0,-1 0 0 0 0,0-1 0 0 0,0 1 0 0 0,1 0 0 0 0,-1-1 0 0 0,0 1 0 0 0,0 0 0 0 0,0-1 0 0 0,1 1 0 0 0,-1 0 0 0 0,0-1 0 0 0,-4-15 0 0 0,-17-14 0 0 0,13 23 1 0 0,0-1-1 0 0,1 0 1 0 0,-1 0-1 0 0,2-1 1 0 0,-1 0 0 0 0,-9-19-1 0 0,15 26 0 0 0,0 0 1 0 0,0 0-1 0 0,1 0 0 0 0,-1-1 0 0 0,1 1 0 0 0,-1 0 0 0 0,1 0 1 0 0,0-1-1 0 0,0 1 0 0 0,0 0 0 0 0,0-1 0 0 0,0 1 0 0 0,1 0 1 0 0,-1-1-1 0 0,2-3 0 0 0,-1 3 0 0 0,1 1 0 0 0,-1 0 0 0 0,1-1 0 0 0,-1 1 0 0 0,1 0 0 0 0,0 0 0 0 0,0 0 1 0 0,0 0-1 0 0,0 0 0 0 0,1 0 0 0 0,-1 1 0 0 0,0-1 0 0 0,1 1 0 0 0,-1 0 0 0 0,1-1 0 0 0,3 0 0 0 0,5-2 0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0:57.433"/>
    </inkml:context>
    <inkml:brush xml:id="br0">
      <inkml:brushProperty name="width" value="0.1" units="cm"/>
      <inkml:brushProperty name="height" value="0.1" units="cm"/>
    </inkml:brush>
  </inkml:definitions>
  <inkml:trace contextRef="#ctx0" brushRef="#br0">1 47 13360 0 0,'25'-11'1840'0'0,"-3"3"-867"0"0,-1 1 0 0 0,41-7 0 0 0,-46 11-656 0 0,-12 2-157 0 0,1 0-1 0 0,-1 0 1 0 0,1 1-1 0 0,-1-1 1 0 0,0 1-1 0 0,1 0 1 0 0,-1 0-1 0 0,6 2 0 0 0,-5-1-31 0 0</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18.474"/>
    </inkml:context>
    <inkml:brush xml:id="br0">
      <inkml:brushProperty name="width" value="0.025" units="cm"/>
      <inkml:brushProperty name="height" value="0.025" units="cm"/>
    </inkml:brush>
  </inkml:definitions>
  <inkml:trace contextRef="#ctx0" brushRef="#br0">121 54 18695 0 0,'-1'-2'85'0'0,"-1"0"-1"0"0,0 1 0 0 0,0-1 0 0 0,0 0 1 0 0,0 1-1 0 0,0-1 0 0 0,-1 1 0 0 0,1 0 1 0 0,0 0-1 0 0,-1 0 0 0 0,1 0 0 0 0,0 0 1 0 0,-1 1-1 0 0,1-1 0 0 0,-1 1 0 0 0,1-1 1 0 0,-1 1-1 0 0,0 0 0 0 0,1 0 0 0 0,-1 0 1 0 0,1 0-1 0 0,-1 1 0 0 0,1-1 0 0 0,-1 1 0 0 0,1-1 1 0 0,-1 1-1 0 0,1 0 0 0 0,-1 0 0 0 0,1 0 1 0 0,0 0-1 0 0,0 1 0 0 0,-1-1 0 0 0,1 0 1 0 0,0 1-1 0 0,0 0 0 0 0,-3 3 0 0 0,1 0 127 0 0,1 0 0 0 0,-1 0-1 0 0,1 0 1 0 0,0 1-1 0 0,0 0 1 0 0,1-1-1 0 0,0 1 1 0 0,0 0 0 0 0,0 0-1 0 0,1 0 1 0 0,0 0-1 0 0,0 0 1 0 0,0 1 0 0 0,1 8-1 0 0,0-13-197 0 0,-1 0 1 0 0,1 0-1 0 0,0 0 0 0 0,0-1 0 0 0,0 1 0 0 0,1 0 1 0 0,-1 0-1 0 0,0 0 0 0 0,1-1 0 0 0,-1 1 0 0 0,1 0 1 0 0,0 0-1 0 0,-1-1 0 0 0,1 1 0 0 0,0 0 0 0 0,0-1 1 0 0,0 1-1 0 0,0-1 0 0 0,0 1 0 0 0,0-1 0 0 0,1 0 1 0 0,-1 0-1 0 0,0 1 0 0 0,1-1 0 0 0,-1 0 1 0 0,1 0-1 0 0,-1 0 0 0 0,1 0 0 0 0,0 0 0 0 0,-1-1 1 0 0,1 1-1 0 0,0 0 0 0 0,-1-1 0 0 0,1 0 0 0 0,0 1 1 0 0,0-1-1 0 0,0 0 0 0 0,-1 0 0 0 0,1 0 0 0 0,0 0 1 0 0,0 0-1 0 0,0 0 0 0 0,0 0 0 0 0,-1-1 0 0 0,1 1 1 0 0,0-1-1 0 0,0 1 0 0 0,-1-1 0 0 0,1 0 0 0 0,2-1 1 0 0,2 0-1 0 0,-1-1 0 0 0,1 0 1 0 0,-1 0-1 0 0,0 0 1 0 0,0 0-1 0 0,0-1 1 0 0,-1 0-1 0 0,1 0 0 0 0,-1-1 1 0 0,0 1-1 0 0,0-1 1 0 0,6-9-1 0 0,-8 11-3 0 0,1-1-1 0 0,-1 0 1 0 0,0 0-1 0 0,-1 0 1 0 0,1 0-1 0 0,0 0 1 0 0,-1 0 0 0 0,0 0-1 0 0,0-1 1 0 0,-1 1-1 0 0,1-1 1 0 0,-1 1-1 0 0,0 0 1 0 0,0-1-1 0 0,0 1 1 0 0,0 0-1 0 0,-1-1 1 0 0,-1-4 0 0 0,2 9 3 0 0,-1 0-11 0 0,0 1 1 0 0,0-1 0 0 0,1 1-1 0 0,-1-1 1 0 0,0 1-1 0 0,0-1 1 0 0,0 1-1 0 0,1 0 1 0 0,-1-1 0 0 0,0 1-1 0 0,1 0 1 0 0,-1-1-1 0 0,1 1 1 0 0,-1 0 0 0 0,1 0-1 0 0,-1 0 1 0 0,1 0-1 0 0,0 0 1 0 0,-1-1-1 0 0,1 1 1 0 0,0 0 0 0 0,-1 0-1 0 0,1 0 1 0 0,0 0-1 0 0,0 0 1 0 0,0 0-1 0 0,0 1 1 0 0,-3 28 14 0 0,3-26-11 0 0,0 0-1 0 0,0 0 0 0 0,0 0 1 0 0,1 0-1 0 0,0 0 0 0 0,0-1 1 0 0,0 1-1 0 0,0 0 0 0 0,0-1 1 0 0,1 1-1 0 0,0 0 0 0 0,0-1 1 0 0,4 7-1 0 0,-5-9 0 0 0,1 1 0 0 0,-1 0 0 0 0,0-1 0 0 0,1 1 0 0 0,0-1 0 0 0,-1 0 0 0 0,1 1 0 0 0,0-1 0 0 0,0 0 0 0 0,0 0 0 0 0,-1 0 0 0 0,1 0 0 0 0,0-1 0 0 0,0 1 0 0 0,0 0 0 0 0,1-1 0 0 0,-1 1 0 0 0,0-1 0 0 0,0 0 0 0 0,0 0 0 0 0,0 0 0 0 0,0 0 0 0 0,0 0 0 0 0,1 0 0 0 0,-1-1 0 0 0,2 0 0 0 0,-1 1 1 0 0,-1-1 0 0 0,0 0 0 0 0,0 0 1 0 0,0-1-1 0 0,0 1 0 0 0,0 0 0 0 0,0-1 1 0 0,0 1-1 0 0,0-1 0 0 0,-1 1 0 0 0,1-1 1 0 0,-1 0-1 0 0,1 0 0 0 0,-1 0 1 0 0,1 0-1 0 0,-1 0 0 0 0,0 0 0 0 0,0 0 1 0 0,0 0-1 0 0,0 0 0 0 0,0-1 0 0 0,-1 1 1 0 0,1 0-1 0 0,0-3 0 0 0,0-8 33 0 0,1 1 0 0 0,-2 0 0 0 0,0-19-1 0 0,-1 12 49 0 0,-1 41 105 0 0,2-17-183 0 0,-1-1 0 0 0,1 1 0 0 0,-1 0 0 0 0,1 0 0 0 0,1 0-1 0 0,-1 0 1 0 0,1 0 0 0 0,1 5 0 0 0,-1-4 6 0 0,1-1 0 0 0,0 0-1 0 0,0 0 1 0 0,1 0 0 0 0,0 0-1 0 0,-1-1 1 0 0,1 1 0 0 0,1-1-1 0 0,6 8 1 0 0,-9-11-10 0 0,0 0-1 0 0,1 0 1 0 0,-1 0 0 0 0,0 0-1 0 0,1 0 1 0 0,-1 0-1 0 0,1-1 1 0 0,0 1 0 0 0,-1 0-1 0 0,1-1 1 0 0,0 1 0 0 0,-1-1-1 0 0,1 1 1 0 0,0-1-1 0 0,-1 0 1 0 0,1 0 0 0 0,0 0-1 0 0,0 0 1 0 0,-1 0 0 0 0,1 0-1 0 0,0-1 1 0 0,-1 1-1 0 0,1 0 1 0 0,0-1 0 0 0,-1 1-1 0 0,1-1 1 0 0,0 0 0 0 0,-1 1-1 0 0,1-1 1 0 0,-1 0-1 0 0,1 0 1 0 0,-1 0 0 0 0,0 0-1 0 0,1 0 1 0 0,0-2-1 0 0,0 1 3 0 0,0 0-1 0 0,0-1 1 0 0,0 1-1 0 0,0-1 0 0 0,-1 1 1 0 0,1-1-1 0 0,-1 0 0 0 0,0 1 1 0 0,0-1-1 0 0,0 0 0 0 0,0 0 1 0 0,0 0-1 0 0,-1 0 0 0 0,1 1 1 0 0,-1-1-1 0 0,0 0 0 0 0,0 0 1 0 0,0 0-1 0 0,0 0 0 0 0,0 0 1 0 0,-1-4-1 0 0,-2-7 31 0 0,0-1 0 0 0,-11-27 0 0 0,9 29-10 0 0,5 12-24 0 0,-1-1 1 0 0,1 1-1 0 0,-1-1 1 0 0,0 1 0 0 0,1 0-1 0 0,-1 0 1 0 0,0-1-1 0 0,0 1 1 0 0,0 0-1 0 0,0 0 1 0 0,0 0-1 0 0,0 0 1 0 0,0 0-1 0 0,0 0 1 0 0,0 0 0 0 0,0 0-1 0 0,-1 1 1 0 0,1-1-1 0 0,0 0 1 0 0,-1 1-1 0 0,1-1 1 0 0,0 1-1 0 0,-1-1 1 0 0,1 1 0 0 0,-1 0-1 0 0,-1-1 1 0 0,2 1-1 0 0,0 0 1 0 0,-1 1-1 0 0,1-1 1 0 0,0 0-1 0 0,0 0 0 0 0,0 1 1 0 0,0-1-1 0 0,0 1 1 0 0,0-1-1 0 0,0 1 1 0 0,0-1-1 0 0,0 1 1 0 0,0 0-1 0 0,0-1 1 0 0,0 1-1 0 0,0 0 1 0 0,0 0-1 0 0,0 0 1 0 0,1 0-1 0 0,-1 0 1 0 0,0 0-1 0 0,1 0 1 0 0,-1 0-1 0 0,1 0 1 0 0,-1 0-1 0 0,1 0 1 0 0,-1 0-1 0 0,1 0 1 0 0,0 0-1 0 0,-1 0 1 0 0,1 0-1 0 0,0 3 0 0 0,0-3 1 0 0,0 0 0 0 0,0 0 0 0 0,0 0 0 0 0,0 0-1 0 0,0-1 1 0 0,0 1 0 0 0,0 0 0 0 0,0 0 0 0 0,0 0-1 0 0,0 0 1 0 0,1 0 0 0 0,-1 0 0 0 0,0 0 0 0 0,1 0-1 0 0,-1-1 1 0 0,1 1 0 0 0,-1 0 0 0 0,1 0 0 0 0,-1 0-1 0 0,1-1 1 0 0,0 1 0 0 0,-1 0 0 0 0,1-1 0 0 0,0 1-1 0 0,0 0 1 0 0,2 1 1 0 0,-1-1 0 0 0,0 0 0 0 0,1 0 0 0 0,-1 0-1 0 0,1-1 1 0 0,-1 1 0 0 0,1 0 0 0 0,0-1 0 0 0,2 1 0 0 0,2-1 7 0 0,0 0 1 0 0,0 0 0 0 0,0 0 0 0 0,0-1 0 0 0,0 0 0 0 0,9-3 0 0 0,-12 3-2 0 0,0-1 0 0 0,0 0 0 0 0,-1 0 0 0 0,1 0-1 0 0,0-1 1 0 0,-1 1 0 0 0,0-1 0 0 0,6-5 0 0 0,0-1 20 0 0,-10 20 100 0 0,-1 2-117 0 0,1 0 1 0 0,0 1-1 0 0,0-1 0 0 0,2 0 0 0 0,1 15 0 0 0,0-24-12 0 0,-1 0 1 0 0,1 0-1 0 0,0 0 0 0 0,0 0 0 0 0,1-1 0 0 0,-1 1 1 0 0,1-1-1 0 0,0 1 0 0 0,0-1 0 0 0,0 0 1 0 0,0 0-1 0 0,1 0 0 0 0,-1-1 0 0 0,1 1 0 0 0,0-1 1 0 0,5 3-1 0 0,-6-4-1 0 0,0 0 0 0 0,-1 0 0 0 0,1 0 0 0 0,0 0 1 0 0,-1-1-1 0 0,1 1 0 0 0,0-1 0 0 0,0 0 0 0 0,-1 0 0 0 0,1 0 0 0 0,0 0 0 0 0,0 0 1 0 0,-1-1-1 0 0,1 1 0 0 0,0-1 0 0 0,0 0 0 0 0,-1 0 0 0 0,1 0 0 0 0,-1 0 0 0 0,1 0 1 0 0,-1 0-1 0 0,1-1 0 0 0,-1 1 0 0 0,0-1 0 0 0,0 0 0 0 0,0 0 0 0 0,3-2 0 0 0,-2 0 6 0 0,0 0-1 0 0,-1 0 0 0 0,0 0 0 0 0,0 0 0 0 0,0 0 1 0 0,0 0-1 0 0,0 0 0 0 0,-1-1 0 0 0,0 1 0 0 0,0-1 1 0 0,0 1-1 0 0,0-1 0 0 0,-1 1 0 0 0,0-1 0 0 0,0 1 0 0 0,0-1 1 0 0,0 1-1 0 0,-1-1 0 0 0,0 1 0 0 0,0-1 0 0 0,0 1 1 0 0,0-1-1 0 0,-1 1 0 0 0,-2-5 0 0 0,4 8-2 0 0,-1 1 1 0 0,1 0-1 0 0,0 0 0 0 0,-1-1 0 0 0,1 1 1 0 0,-1 0-1 0 0,1 0 0 0 0,0-1 0 0 0,-1 1 1 0 0,1 0-1 0 0,-1 0 0 0 0,1 0 0 0 0,-1 0 1 0 0,1 0-1 0 0,-1 0 0 0 0,1-1 1 0 0,0 1-1 0 0,-1 0 0 0 0,1 0 0 0 0,-1 1 1 0 0,1-1-1 0 0,-1 0 0 0 0,1 0 0 0 0,-1 0 1 0 0,1 0-1 0 0,-1 0 0 0 0,1 0 0 0 0,0 1 1 0 0,-1-1-1 0 0,1 0 0 0 0,-1 0 0 0 0,1 1 1 0 0,0-1-1 0 0,-1 0 0 0 0,1 0 0 0 0,0 1 1 0 0,-1-1-1 0 0,1 0 0 0 0,0 1 0 0 0,-1-1 1 0 0,1 1-1 0 0,0-1 0 0 0,0 0 0 0 0,0 1 1 0 0,-1-1-1 0 0,1 1 0 0 0,0-1 0 0 0,0 1 1 0 0,0-1-1 0 0,0 1 0 0 0,0 0 1 0 0,-10 23 40 0 0,9-18-30 0 0,1-1 1 0 0,-1 0 0 0 0,1 0-1 0 0,1 0 1 0 0,-1 0-1 0 0,1 0 1 0 0,-1 0 0 0 0,1 0-1 0 0,1 0 1 0 0,-1 0-1 0 0,1 0 1 0 0,0-1 0 0 0,0 1-1 0 0,0 0 1 0 0,1-1-1 0 0,-1 0 1 0 0,1 1 0 0 0,0-1-1 0 0,1 0 1 0 0,-1-1-1 0 0,1 1 1 0 0,-1 0 0 0 0,1-1-1 0 0,0 0 1 0 0,0 0 0 0 0,7 3-1 0 0,-6-3 9 0 0</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18.890"/>
    </inkml:context>
    <inkml:brush xml:id="br0">
      <inkml:brushProperty name="width" value="0.025" units="cm"/>
      <inkml:brushProperty name="height" value="0.025" units="cm"/>
    </inkml:brush>
  </inkml:definitions>
  <inkml:trace contextRef="#ctx0" brushRef="#br0">0 0 19999 0 0,'0'0'0'0'0,"9"2"488"0"0,-7 0 16 0 0,-1-1 0 0 0</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21.550"/>
    </inkml:context>
    <inkml:brush xml:id="br0">
      <inkml:brushProperty name="width" value="0.025" units="cm"/>
      <inkml:brushProperty name="height" value="0.025" units="cm"/>
    </inkml:brush>
  </inkml:definitions>
  <inkml:trace contextRef="#ctx0" brushRef="#br0">1 248 15376 0 0,'0'0'2729'0'0,"9"-32"-1089"0"0,-8 19-533 0 0,-1 0-1 0 0,0 0 1 0 0,-3-23 0 0 0,2 26-827 0 0,0-1 1 0 0,0 1-1 0 0,1 0 1 0 0,0 0-1 0 0,1 0 0 0 0,0-1 1 0 0,4-15-1 0 0,-4 23-173 0 0,1-1-1 0 0,-1 0 1 0 0,0 1-1 0 0,1 0 0 0 0,0-1 1 0 0,0 1-1 0 0,0 0 1 0 0,4-5-1 0 0,-5 7-84 0 0,-1 1-1 0 0,1-1 1 0 0,-1 1-1 0 0,1-1 1 0 0,-1 1 0 0 0,1 0-1 0 0,0-1 1 0 0,-1 1-1 0 0,1 0 1 0 0,-1 0-1 0 0,1-1 1 0 0,0 1-1 0 0,-1 0 1 0 0,1 0 0 0 0,0 0-1 0 0,-1 0 1 0 0,1 0-1 0 0,0 0 1 0 0,-1 0-1 0 0,1 0 1 0 0,0 0-1 0 0,0 0 1 0 0,0 1-5 0 0,1 0 0 0 0,-1-1 0 0 0,0 1-1 0 0,1 0 1 0 0,-1 0 0 0 0,0 0 0 0 0,0 0 0 0 0,0 0 0 0 0,0 0 0 0 0,0 0-1 0 0,0 0 1 0 0,0 0 0 0 0,0 1 0 0 0,0 1 0 0 0,10 17 76 0 0,-2 1 0 0 0,-1 1 0 0 0,0 0 0 0 0,7 38 1 0 0,-11-42-4 0 0,-4-17 227 0 0,-1-3-116 0 0,-3-9-45 0 0,-5-20-94 0 0,8 20 0 0 0,1-1 0 0 0,0 0 0 0 0,3-22 0 0 0,-2 28-32 0 0,0 2-1 0 0,0-1 1 0 0,0 0 0 0 0,1 0-1 0 0,-1 0 1 0 0,1 0 0 0 0,0 1-1 0 0,1-1 1 0 0,-1 1-1 0 0,1 0 1 0 0,5-7 0 0 0,-8 11-23 0 0,1 0 0 0 0,-1-1 1 0 0,1 1-1 0 0,-1 0 0 0 0,1 0 1 0 0,-1 0-1 0 0,1 0 0 0 0,0-1 0 0 0,-1 1 1 0 0,1 0-1 0 0,-1 0 0 0 0,1 0 1 0 0,-1 0-1 0 0,1 0 0 0 0,0 0 1 0 0,-1 0-1 0 0,1 1 0 0 0,-1-1 0 0 0,1 0 1 0 0,-1 0-1 0 0,1 0 0 0 0,-1 1 1 0 0,1-1-1 0 0,-1 0 0 0 0,1 0 1 0 0,-1 1-1 0 0,1-1 0 0 0,-1 0 1 0 0,1 1-1 0 0,-1-1 0 0 0,0 1 0 0 0,1-1 1 0 0,-1 1-1 0 0,1-1 0 0 0,-1 1 1 0 0,0-1-1 0 0,0 1 0 0 0,1-1 1 0 0,-1 1-1 0 0,0-1 0 0 0,0 1 0 0 0,0-1 1 0 0,1 1-1 0 0,13 31 35 0 0,-11-26-15 0 0,37 98 228 0 0,-37-94-205 0 0,-6-8 44 0 0,-8-16-22 0 0,6 0-57 0 0,0 0-1 0 0,0-1 0 0 0,-1-15 1 0 0,5 26-12 0 0,0-1 0 0 0,0 1 0 0 0,1-1 1 0 0,0 1-1 0 0,0-1 0 0 0,0 1 0 0 0,0-1 0 0 0,1 1 0 0 0,0-1 1 0 0,0 1-1 0 0,0 0 0 0 0,0-1 0 0 0,1 1 0 0 0,2-6 0 0 0,-3 9-2 0 0,-1 0 1 0 0,0 0-1 0 0,1 1 0 0 0,-1-1 0 0 0,1 0 0 0 0,-1 1 0 0 0,1-1 0 0 0,0 1 0 0 0,-1-1 0 0 0,1 0 0 0 0,-1 1 0 0 0,1-1 0 0 0,0 1 0 0 0,-1 0 0 0 0,1-1 0 0 0,0 1 0 0 0,0 0 0 0 0,-1-1 1 0 0,1 1-1 0 0,0 0 0 0 0,0 0 0 0 0,0-1 0 0 0,-1 1 0 0 0,1 0 0 0 0,0 0 0 0 0,0 0 0 0 0,0 0 0 0 0,-1 0 0 0 0,1 0 0 0 0,0 0 0 0 0,0 1 0 0 0,0-1 0 0 0,0 0 0 0 0,-1 0 0 0 0,1 1 0 0 0,0-1 1 0 0,0 0-1 0 0,-1 1 0 0 0,1-1 0 0 0,0 1 0 0 0,-1-1 0 0 0,1 1 0 0 0,0-1 0 0 0,-1 1 0 0 0,1-1 0 0 0,-1 1 0 0 0,1 0 0 0 0,-1-1 0 0 0,1 1 0 0 0,-1 0 0 0 0,1-1 0 0 0,-1 1 0 0 0,0 0 1 0 0,1 1-1 0 0,5 8 4 0 0,0 0 0 0 0,-1 1-1 0 0,5 13 1 0 0,-4-9 9 0 0,3 6-4 0 0,-6-15-8 0 0,-1 0 0 0 0,0-1 0 0 0,1 1 0 0 0,0-1-1 0 0,1 1 1 0 0,-1-1 0 0 0,1 0 0 0 0,0 0 0 0 0,0 0 0 0 0,1-1 0 0 0,-1 1 0 0 0,6 3 0 0 0,-4-5-2 0 0</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22.505"/>
    </inkml:context>
    <inkml:brush xml:id="br0">
      <inkml:brushProperty name="width" value="0.025" units="cm"/>
      <inkml:brushProperty name="height" value="0.025" units="cm"/>
    </inkml:brush>
  </inkml:definitions>
  <inkml:trace contextRef="#ctx0" brushRef="#br0">98 85 15976 0 0,'-1'-6'75'0'0,"1"-2"533"0"0,-1-1-1 0 0,0 1 0 0 0,-1 0 1 0 0,0 0-1 0 0,-4-9 0 0 0,6 16-532 0 0,0 0 1 0 0,-1-1-1 0 0,1 1 0 0 0,-1 0 1 0 0,0 0-1 0 0,1 0 0 0 0,-1 0 1 0 0,0 0-1 0 0,0 0 0 0 0,1 0 1 0 0,-1 0-1 0 0,0 1 0 0 0,0-1 1 0 0,0 0-1 0 0,0 0 0 0 0,0 1 1 0 0,-1-1-1 0 0,1 0 0 0 0,0 1 1 0 0,0-1-1 0 0,0 1 0 0 0,0 0 1 0 0,-1-1-1 0 0,1 1 0 0 0,0 0 1 0 0,0 0-1 0 0,0 0 0 0 0,-1 0 0 0 0,1 0 1 0 0,0 0-1 0 0,-1 0 0 0 0,1 0 1 0 0,0 0-1 0 0,0 1 0 0 0,0-1 1 0 0,-1 0-1 0 0,1 1 0 0 0,0-1 1 0 0,0 1-1 0 0,0-1 0 0 0,0 1 1 0 0,-2 1-1 0 0,0 0 4 0 0,0 1-1 0 0,0-1 1 0 0,0 1 0 0 0,0 0-1 0 0,0 0 1 0 0,1 0 0 0 0,0 0-1 0 0,-1 0 1 0 0,1 0 0 0 0,0 1-1 0 0,0-1 1 0 0,1 1 0 0 0,-1 0-1 0 0,1-1 1 0 0,0 1 0 0 0,0 0-1 0 0,0 0 1 0 0,0 0 0 0 0,1-1-1 0 0,0 1 1 0 0,-1 0 0 0 0,2 6-1 0 0,-1-1 16 0 0,0-1 0 0 0,1 0-1 0 0,0 1 1 0 0,1-1-1 0 0,0 0 1 0 0,0 0-1 0 0,0 0 1 0 0,1 0 0 0 0,6 12-1 0 0,-8-19-79 0 0,0 1 0 0 0,0 0 0 0 0,1-1 0 0 0,-1 1 0 0 0,0-1 0 0 0,0 0-1 0 0,1 1 1 0 0,-1-1 0 0 0,1 0 0 0 0,-1 0 0 0 0,1 0 0 0 0,0 0 0 0 0,-1 0 0 0 0,1 0 0 0 0,0 0-1 0 0,0 0 1 0 0,0-1 0 0 0,-1 1 0 0 0,1-1 0 0 0,0 1 0 0 0,0-1 0 0 0,0 0 0 0 0,0 0 0 0 0,0 0-1 0 0,0 0 1 0 0,0 0 0 0 0,0 0 0 0 0,0-1 0 0 0,0 1 0 0 0,-1-1 0 0 0,1 1 0 0 0,0-1 0 0 0,0 1-1 0 0,0-1 1 0 0,-1 0 0 0 0,1 0 0 0 0,0 0 0 0 0,-1 0 0 0 0,1 0 0 0 0,-1-1 0 0 0,1 1 0 0 0,-1 0-1 0 0,1-1 1 0 0,-1 1 0 0 0,0-1 0 0 0,0 1 0 0 0,0-1 0 0 0,0 1 0 0 0,0-1 0 0 0,0 0 0 0 0,0 0-1 0 0,-1 1 1 0 0,1-1 0 0 0,0 0 0 0 0,-1 0 0 0 0,0 0 0 0 0,1 0 0 0 0,-1 0 0 0 0,0-2 0 0 0,-1-102 1344 0 0,2 120-1271 0 0,0 0 0 0 0,0-1 1 0 0,2 1-1 0 0,-1 0 0 0 0,2-1 0 0 0,0 0 0 0 0,9 22 0 0 0,-12-33-67 0 0,0-1-1 0 0,0 1 1 0 0,0-1-1 0 0,0 0 0 0 0,0 1 1 0 0,0-1-1 0 0,0 0 0 0 0,0 0 1 0 0,0 0-1 0 0,1 0 0 0 0,-1 0 1 0 0,0 0-1 0 0,1 0 0 0 0,-1 0 1 0 0,1 0-1 0 0,-1-1 0 0 0,1 1 1 0 0,1 0-1 0 0,-2-1-5 0 0,0 0-1 0 0,0 0 0 0 0,0 0 1 0 0,0 0-1 0 0,0-1 0 0 0,0 1 1 0 0,0 0-1 0 0,0-1 0 0 0,0 1 1 0 0,0-1-1 0 0,-1 1 0 0 0,1-1 1 0 0,0 1-1 0 0,0-1 0 0 0,0 1 1 0 0,-1-1-1 0 0,1 0 0 0 0,0 1 1 0 0,-1-1-1 0 0,1 0 1 0 0,1-1-1 0 0,1-3 13 0 0,-1 0 1 0 0,1 0-1 0 0,-1 0 1 0 0,0 0-1 0 0,-1 0 1 0 0,1-1 0 0 0,-1 1-1 0 0,0-1 1 0 0,1-5-1 0 0,-6-44 136 0 0,0 12 91 0 0,6 53-193 0 0,-1 0 0 0 0,1-1 1 0 0,1 1-1 0 0,-1 0 0 0 0,5 8 1 0 0,-4-11-46 0 0,-1-1 0 0 0,1 0 0 0 0,0 0 0 0 0,1 0 0 0 0,-1 0 0 0 0,1 0 0 0 0,0-1 0 0 0,1 1 0 0 0,7 7 0 0 0,-11-13-12 0 0,0 1 1 0 0,-1 0-1 0 0,1-1 1 0 0,0 1-1 0 0,0-1 0 0 0,-1 1 1 0 0,1-1-1 0 0,0 1 1 0 0,0-1-1 0 0,0 0 1 0 0,0 1-1 0 0,0-1 1 0 0,-1 0-1 0 0,1 0 0 0 0,0 1 1 0 0,0-1-1 0 0,0 0 1 0 0,0 0-1 0 0,0 0 1 0 0,0 0-1 0 0,0 0 1 0 0,0 0-1 0 0,0-1 1 0 0,0 1-1 0 0,0 0 0 0 0,-1 0 1 0 0,1-1-1 0 0,0 1 1 0 0,0 0-1 0 0,1-1 1 0 0,-1-1 0 0 0,0 0 1 0 0,1 1 0 0 0,-1-1-1 0 0,0 0 1 0 0,0 1-1 0 0,0-1 1 0 0,0 0 0 0 0,-1 0-1 0 0,1 0 1 0 0,0 0-1 0 0,-1 0 1 0 0,1 0 0 0 0,-1-2-1 0 0,2-7 12 0 0,-1-1 0 0 0,-1 1 0 0 0,-1-21-1 0 0,1 28-9 0 0,0-1 0 0 0,0 1-1 0 0,0-1 1 0 0,1 1 0 0 0,0-1-1 0 0,-1 1 1 0 0,2-1 0 0 0,2-7-1 0 0,-4 11-3 0 0,0 0 0 0 0,1 1-1 0 0,-1-1 1 0 0,1 0-1 0 0,-1 1 1 0 0,0-1-1 0 0,1 0 1 0 0,-1 1 0 0 0,1-1-1 0 0,0 1 1 0 0,-1-1-1 0 0,1 0 1 0 0,-1 1-1 0 0,1 0 1 0 0,0-1 0 0 0,-1 1-1 0 0,1-1 1 0 0,0 1-1 0 0,0 0 1 0 0,-1-1-1 0 0,2 1 1 0 0,0 0-1 0 0,-1 0 0 0 0,0 0 1 0 0,0 1-1 0 0,0-1 0 0 0,0 1 0 0 0,0-1 0 0 0,1 1 1 0 0,-1-1-1 0 0,0 1 0 0 0,0-1 0 0 0,0 1 0 0 0,0 0 0 0 0,-1 0 1 0 0,1-1-1 0 0,0 1 0 0 0,0 0 0 0 0,0 0 0 0 0,-1 0 1 0 0,2 2-1 0 0,5 7-1 0 0,0-1 1 0 0,-1 2-1 0 0,0-1 0 0 0,8 21 1 0 0,-12-25-2 0 0,0 0 0 0 0,-1-1 1 0 0,1 1-1 0 0,-1 0 0 0 0,0 0 0 0 0,-1 0 1 0 0,1 0-1 0 0,-1 0 0 0 0,0 0 1 0 0,-1 0-1 0 0,-1 10 0 0 0,2-16 1 0 0,0 1-1 0 0,-1-1 1 0 0,1 1 0 0 0,0-1-1 0 0,-1 1 1 0 0,1-1-1 0 0,0 1 1 0 0,-1-1 0 0 0,1 1-1 0 0,0-1 1 0 0,-1 1-1 0 0,1-1 1 0 0,-1 1 0 0 0,1-1-1 0 0,-1 0 1 0 0,1 1-1 0 0,-1-1 1 0 0,1 0 0 0 0,-1 1-1 0 0,0-1 1 0 0,1 0 0 0 0,-1 0-1 0 0,1 0 1 0 0,-1 0-1 0 0,0 1 1 0 0,1-1 0 0 0,-1 0-1 0 0,1 0 1 0 0,-1 0-1 0 0,0 0 1 0 0,1 0 0 0 0,-1 0-1 0 0,1-1 1 0 0,-1 1 0 0 0,0 0-1 0 0,1 0 1 0 0,-2-1-1 0 0,-21-11-8 0 0,18 7 9 0 0</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22.952"/>
    </inkml:context>
    <inkml:brush xml:id="br0">
      <inkml:brushProperty name="width" value="0.025" units="cm"/>
      <inkml:brushProperty name="height" value="0.025" units="cm"/>
    </inkml:brush>
  </inkml:definitions>
  <inkml:trace contextRef="#ctx0" brushRef="#br0">1 5 18191 0 0,'0'0'568'0'0,"6"-1"8"0"0,-4 1 0 0 0,0-1-8 0 0,1 0-424 0 0,1 1 0 0 0,-2 0 0 0 0,2-2 0 0 0,1 2 328 0 0,-1 1 0 0 0</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23.480"/>
    </inkml:context>
    <inkml:brush xml:id="br0">
      <inkml:brushProperty name="width" value="0.025" units="cm"/>
      <inkml:brushProperty name="height" value="0.025" units="cm"/>
    </inkml:brush>
  </inkml:definitions>
  <inkml:trace contextRef="#ctx0" brushRef="#br0">27 45 16983 0 0,'0'0'798'0'0,"4"26"268"0"0,8 225 3737 0 0,-12-251-4771 0 0,0 0 1 0 0,0 0-1 0 0,0 0 1 0 0,0 0-1 0 0,0 0 0 0 0,-1 0 1 0 0,1 0-1 0 0,0 0 1 0 0,0 0-1 0 0,0 0 1 0 0,0 0-1 0 0,0 0 0 0 0,0 0 1 0 0,0 0-1 0 0,-1 0 1 0 0,1 0-1 0 0,0 0 1 0 0,0 0-1 0 0,0 0 0 0 0,0 0 1 0 0,0 0-1 0 0,0 0 1 0 0,0 0-1 0 0,0 0 1 0 0,-1 1-1 0 0,1-1 0 0 0,0 0 1 0 0,0 0-1 0 0,0 0 1 0 0,0 0-1 0 0,0 0 0 0 0,0 0 1 0 0,0 0-1 0 0,0 0 1 0 0,0 0-1 0 0,0 1 1 0 0,0-1-1 0 0,0 0 0 0 0,0 0 1 0 0,0 0-1 0 0,-11-22 238 0 0,-8-32-274 0 0,15 31 108 0 0,1 0 0 0 0,1-1 0 0 0,2-30 1 0 0,0 40-10 0 0,2 1 0 0 0,-1 0 1 0 0,2 0-1 0 0,-1 0 0 0 0,2 0 1 0 0,0 0-1 0 0,7-16 1 0 0,-10 29-84 0 0,-1 0 1 0 0,0 0-1 0 0,0-1 1 0 0,0 1 0 0 0,0 0-1 0 0,0 0 1 0 0,1 0 0 0 0,-1 0-1 0 0,0 0 1 0 0,0-1 0 0 0,0 1-1 0 0,0 0 1 0 0,1 0-1 0 0,-1 0 1 0 0,0 0 0 0 0,0 0-1 0 0,1 0 1 0 0,-1 0 0 0 0,0 0-1 0 0,0 0 1 0 0,0 0-1 0 0,1 0 1 0 0,-1 0 0 0 0,0 0-1 0 0,0 0 1 0 0,0 0 0 0 0,1 0-1 0 0,-1 0 1 0 0,0 0 0 0 0,0 0-1 0 0,0 0 1 0 0,1 0-1 0 0,-1 0 1 0 0,0 0 0 0 0,0 1-1 0 0,0-1 1 0 0,1 0 0 0 0,-1 0-1 0 0,0 0 1 0 0,0 0 0 0 0,0 0-1 0 0,0 1 1 0 0,0-1-1 0 0,1 0 1 0 0,-1 0 0 0 0,0 0-1 0 0,0 0 1 0 0,0 1 0 0 0,0-1-1 0 0,0 0 1 0 0,0 0 0 0 0,13 20 209 0 0,11 30-101 0 0,-22-46-50 0 0,7 17 34 0 0,14 31 145 0 0,-21-49-224 0 0,0 0-1 0 0,0 1 1 0 0,0-1 0 0 0,0 0-1 0 0,0 0 1 0 0,1 0 0 0 0,-1 0-1 0 0,1-1 1 0 0,0 1 0 0 0,0-1-1 0 0,3 3 1 0 0,-2-4 6 0 0</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24.265"/>
    </inkml:context>
    <inkml:brush xml:id="br0">
      <inkml:brushProperty name="width" value="0.025" units="cm"/>
      <inkml:brushProperty name="height" value="0.025" units="cm"/>
    </inkml:brush>
  </inkml:definitions>
  <inkml:trace contextRef="#ctx0" brushRef="#br0">113 25 15472 0 0,'-2'-2'212'0'0,"-1"-1"0"0"0,1 0 1 0 0,0 1-1 0 0,-1 0 1 0 0,0 0-1 0 0,1-1 0 0 0,-1 1 1 0 0,-6-2-1 0 0,8 3-112 0 0,-1 1-1 0 0,1 0 1 0 0,-1 0-1 0 0,1-1 1 0 0,-1 1-1 0 0,0 0 1 0 0,1 1 0 0 0,-1-1-1 0 0,1 0 1 0 0,-1 0-1 0 0,1 1 1 0 0,-1-1-1 0 0,1 1 1 0 0,-1-1-1 0 0,1 1 1 0 0,-1 0-1 0 0,1 0 1 0 0,0-1 0 0 0,-1 1-1 0 0,1 0 1 0 0,0 0-1 0 0,-2 2 1 0 0,-2 1 75 0 0,1 1 0 0 0,0 0 0 0 0,0 0 0 0 0,0 0 0 0 0,1 0 1 0 0,-1 0-1 0 0,1 1 0 0 0,1 0 0 0 0,-1-1 0 0 0,1 1 0 0 0,0 0 0 0 0,0 0 1 0 0,0 0-1 0 0,0 10 0 0 0,1-10-84 0 0,0 0 0 0 0,1-1 0 0 0,-1 1 0 0 0,1 0 0 0 0,1 0 0 0 0,-1 0 1 0 0,1-1-1 0 0,0 1 0 0 0,0 0 0 0 0,1-1 0 0 0,0 1 0 0 0,0-1 0 0 0,0 1 0 0 0,0-1 0 0 0,1 0 1 0 0,3 6-1 0 0,-4-10-53 0 0,-1 1 0 0 0,0 0 0 0 0,0-1 0 0 0,1 1 0 0 0,-1-1 0 0 0,1 0 0 0 0,0 1 0 0 0,-1-1 1 0 0,1 0-1 0 0,0 0 0 0 0,-1 0 0 0 0,1 0 0 0 0,0 0 0 0 0,0-1 0 0 0,0 1 0 0 0,3 0 0 0 0,-3-1-22 0 0,-1 0 1 0 0,1 0-1 0 0,-1 0 0 0 0,0 0 0 0 0,1 0 0 0 0,-1-1 0 0 0,0 1 0 0 0,1-1 0 0 0,-1 1 0 0 0,0-1 0 0 0,1 1 0 0 0,-1-1 0 0 0,0 0 0 0 0,0 0 0 0 0,1 1 1 0 0,-1-1-1 0 0,0 0 0 0 0,1-2 0 0 0,1 0 7 0 0,0-1-1 0 0,0 0 1 0 0,-1 0 0 0 0,1 0 0 0 0,-1 0-1 0 0,0 0 1 0 0,0 0 0 0 0,-1-1 0 0 0,1 1 0 0 0,-1 0-1 0 0,0-1 1 0 0,1-8 0 0 0,-1-13 165 0 0,0-1 1 0 0,-5-35-1 0 0,3 57 192 0 0,1 8-147 0 0,-1 18-68 0 0,4 32-49 0 0,11 14 112 0 0,-13-62-179 0 0,1 0 1 0 0,0 0 0 0 0,0 0-1 0 0,1 0 1 0 0,-1 0 0 0 0,1 0-1 0 0,0 0 1 0 0,0-1 0 0 0,1 0 0 0 0,4 5-1 0 0,-8-8-39 0 0,0-1 1 0 0,1 0-1 0 0,-1 0 0 0 0,0 0 0 0 0,0 0 1 0 0,0 0-1 0 0,0 0 0 0 0,1 1 0 0 0,-1-1 1 0 0,0 0-1 0 0,0 0 0 0 0,0 0 0 0 0,1 0 1 0 0,-1 0-1 0 0,0 0 0 0 0,0 0 0 0 0,1 0 1 0 0,-1 0-1 0 0,0 0 0 0 0,0 0 0 0 0,0 0 1 0 0,1 0-1 0 0,-1 0 0 0 0,0 0 1 0 0,0 0-1 0 0,0 0 0 0 0,1 0 0 0 0,-1-1 1 0 0,0 1-1 0 0,0 0 0 0 0,0 0 0 0 0,1 0 1 0 0,-1 0-1 0 0,0 0 0 0 0,0 0 0 0 0,0-1 1 0 0,0 1-1 0 0,1 0 0 0 0,-1 0 0 0 0,0 0 1 0 0,0-1-1 0 0,6-12 140 0 0,0-15-48 0 0,-3-8 27 0 0,4-29 67 0 0,-6 61-175 0 0,0-1 0 0 0,0 0 0 0 0,0 1 0 0 0,1-1 0 0 0,0 1 0 0 0,0 0 0 0 0,0-1 0 0 0,0 1 0 0 0,1 0 0 0 0,4-5 0 0 0,-7 8-16 0 0,0 1 0 0 0,1-1 0 0 0,-1 1 0 0 0,1-1 0 0 0,-1 1-1 0 0,1-1 1 0 0,-1 1 0 0 0,1 0 0 0 0,-1-1 0 0 0,1 1 0 0 0,-1 0 0 0 0,1-1 0 0 0,0 1 0 0 0,-1 0 0 0 0,1 0 0 0 0,-1 0 0 0 0,1 0 0 0 0,0-1 0 0 0,-1 1 0 0 0,1 0 0 0 0,0 0 0 0 0,-1 0 0 0 0,1 0-1 0 0,-1 0 1 0 0,1 0 0 0 0,0 1 0 0 0,0-1 0 0 0,13 14 77 0 0,4 31 3 0 0,-16-38-65 0 0,3 5 2 0 0,12 46 53 0 0,-15-53-66 0 0,-1 0 0 0 0,0 0 0 0 0,-1 0-1 0 0,1 0 1 0 0,-1 0 0 0 0,0 0 0 0 0,0 0 0 0 0,-1 0 0 0 0,0 6-1 0 0,0-10-5 0 0,1 0 0 0 0,-1 0-1 0 0,1 0 1 0 0,-1 0-1 0 0,1 0 1 0 0,-1-1-1 0 0,0 1 1 0 0,0 0-1 0 0,1 0 1 0 0,-1 0-1 0 0,0 0 1 0 0,0-1-1 0 0,0 1 1 0 0,0 0 0 0 0,0-1-1 0 0,0 1 1 0 0,0-1-1 0 0,0 1 1 0 0,0-1-1 0 0,0 0 1 0 0,0 1-1 0 0,0-1 1 0 0,0 0-1 0 0,0 0 1 0 0,0 0-1 0 0,0 1 1 0 0,0-1-1 0 0,-1 0 1 0 0,1 0 0 0 0,0-1-1 0 0,0 1 1 0 0,0 0-1 0 0,0 0 1 0 0,0-1-1 0 0,0 1 1 0 0,0 0-1 0 0,0-1 1 0 0,0 1-1 0 0,0-1 1 0 0,-2 0-1 0 0,0-2 5 0 0</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33.481"/>
    </inkml:context>
    <inkml:brush xml:id="br0">
      <inkml:brushProperty name="width" value="0.025" units="cm"/>
      <inkml:brushProperty name="height" value="0.025" units="cm"/>
    </inkml:brush>
  </inkml:definitions>
  <inkml:trace contextRef="#ctx0" brushRef="#br0">57 133 16687 0 0,'-3'1'123'0'0,"0"1"-1"0"0,1 0 1 0 0,-1 0-1 0 0,0 0 0 0 0,1 0 1 0 0,-1 0-1 0 0,1 0 1 0 0,0 1-1 0 0,0-1 0 0 0,0 1 1 0 0,0 0-1 0 0,0-1 1 0 0,0 1-1 0 0,1 0 0 0 0,-1 0 1 0 0,1 0-1 0 0,0 0 1 0 0,0 0-1 0 0,0 1 0 0 0,0-1 1 0 0,1 0-1 0 0,-1 0 1 0 0,1 5-1 0 0,-2 9 658 0 0,1-1 0 0 0,0 1 0 0 0,3 19 0 0 0,-2-32-694 0 0,1 0 0 0 0,-1 0 0 0 0,1 0 0 0 0,0 0 0 0 0,0 0 0 0 0,1 0 0 0 0,-1 0 0 0 0,1 0 0 0 0,0 0 0 0 0,0-1 0 0 0,0 1 0 0 0,0-1 1 0 0,0 1-1 0 0,1-1 0 0 0,0 0 0 0 0,0 0 0 0 0,0 0 0 0 0,0 0 0 0 0,0-1 0 0 0,4 3 0 0 0,-5-4-47 0 0,1 0-1 0 0,-1 0 1 0 0,1 0-1 0 0,0 0 1 0 0,-1 0-1 0 0,1-1 1 0 0,0 1-1 0 0,0-1 1 0 0,-1 0 0 0 0,1 0-1 0 0,0 0 1 0 0,0 0-1 0 0,-1 0 1 0 0,1-1-1 0 0,0 1 1 0 0,-1-1-1 0 0,1 0 1 0 0,0 1 0 0 0,-1-1-1 0 0,1-1 1 0 0,-1 1-1 0 0,1 0 1 0 0,-1-1-1 0 0,0 1 1 0 0,1-1-1 0 0,-1 1 1 0 0,0-1 0 0 0,0 0-1 0 0,0 0 1 0 0,2-3-1 0 0,0 0-5 0 0,0 1-1 0 0,0 0 0 0 0,-1-1 0 0 0,0 0 1 0 0,0 0-1 0 0,0 0 0 0 0,0 0 1 0 0,-1 0-1 0 0,0 0 0 0 0,0-1 1 0 0,2-8-1 0 0,-4 11-17 0 0,0-1 0 0 0,1 1 0 0 0,-1-1 1 0 0,-1 1-1 0 0,1-1 0 0 0,0 1 0 0 0,-1-1 0 0 0,0 1 1 0 0,0 0-1 0 0,0-1 0 0 0,0 1 0 0 0,0 0 0 0 0,-1 0 1 0 0,1-1-1 0 0,-1 1 0 0 0,0 0 0 0 0,0 1 0 0 0,0-1 0 0 0,0 0 1 0 0,-3-2-1 0 0,0 1 0 0 0,1-1-1 0 0,-1 1 1 0 0,0 0 0 0 0,0 1-1 0 0,0-1 1 0 0,-1 1 0 0 0,1 0-1 0 0,-1 1 1 0 0,0-1 0 0 0,0 1-1 0 0,-11-3 1 0 0,14 5-5 0 0,0-1 0 0 0,1 1 0 0 0,-1 0 0 0 0,0 0 0 0 0,1 0-1 0 0,-1 0 1 0 0,1 0 0 0 0,-1 1 0 0 0,0-1 0 0 0,1 1 0 0 0,-1 0 0 0 0,1 0 0 0 0,-1 0 0 0 0,1 0 0 0 0,0 0 0 0 0,-1 0 0 0 0,1 0 0 0 0,0 1 0 0 0,0 0 0 0 0,0-1-1 0 0,0 1 1 0 0,0 0 0 0 0,0 0 0 0 0,0 0 0 0 0,1 0 0 0 0,-1 0 0 0 0,1 0 0 0 0,-1 0 0 0 0,1 1 0 0 0,-2 4 0 0 0,2-5 6 0 0,0 0 1 0 0,1 1 0 0 0,-1-1-1 0 0,1 1 1 0 0,-1-1 0 0 0,1 1-1 0 0,0-1 1 0 0,0 1-1 0 0,0-1 1 0 0,0 0 0 0 0,0 1-1 0 0,1-1 1 0 0,-1 1-1 0 0,1-1 1 0 0,-1 1 0 0 0,1-1-1 0 0,0 0 1 0 0,0 0-1 0 0,0 1 1 0 0,0-1 0 0 0,1 0-1 0 0,-1 0 1 0 0,0 0 0 0 0,3 2-1 0 0,-1-1 15 0 0,-1 0-1 0 0,1 0 1 0 0,0-1-1 0 0,0 0 0 0 0,0 1 1 0 0,0-1-1 0 0,0 0 1 0 0,0 0-1 0 0,0-1 1 0 0,1 1-1 0 0,-1-1 1 0 0,1 0-1 0 0,-1 0 1 0 0,1 0-1 0 0,4 1 0 0 0,-3-2 5 0 0,0 0-1 0 0,-1 0 1 0 0,1 0-1 0 0,0-1 1 0 0,0 0-1 0 0,0 0 1 0 0,0 0-1 0 0,-1-1 1 0 0,1 1-1 0 0,-1-1 1 0 0,1 0-1 0 0,-1 0 1 0 0,0-1-1 0 0,1 1 1 0 0,-1-1-1 0 0,0 0 1 0 0,-1 0-1 0 0,1-1 1 0 0,-1 1-1 0 0,1-1 0 0 0,-1 1 1 0 0,0-1-1 0 0,3-5 1 0 0,-1 0 21 0 0,0 0-1 0 0,0 0 1 0 0,-1 0 0 0 0,0-1-1 0 0,0 0 1 0 0,-1 1 0 0 0,-1-1-1 0 0,1 0 1 0 0,-2 0 0 0 0,1-13-1 0 0,0 6 5 0 0,-1-38 101 0 0,-1 52-147 0 0,0 1-1 0 0,-1-1 1 0 0,1 0 0 0 0,-1 0 0 0 0,1 1-1 0 0,-1-1 1 0 0,0 0 0 0 0,0 1 0 0 0,0-1 0 0 0,0 1-1 0 0,-1 0 1 0 0,1-1 0 0 0,-1 1 0 0 0,1 0 0 0 0,-1 0-1 0 0,-3-3 1 0 0,5 4-8 0 0,-1 0 0 0 0,0 1 0 0 0,0-1 0 0 0,0 1-1 0 0,0 0 1 0 0,0-1 0 0 0,0 1 0 0 0,0 0 0 0 0,0 0 0 0 0,0-1 0 0 0,0 1 0 0 0,0 0 0 0 0,0 0-1 0 0,0 0 1 0 0,0 0 0 0 0,0 0 0 0 0,0 0 0 0 0,-1 1 0 0 0,1-1 0 0 0,0 0 0 0 0,0 0-1 0 0,0 1 1 0 0,1-1 0 0 0,-1 1 0 0 0,0-1 0 0 0,0 1 0 0 0,0-1 0 0 0,0 1 0 0 0,0 0-1 0 0,0-1 1 0 0,1 1 0 0 0,-1 0 0 0 0,0-1 0 0 0,1 1 0 0 0,-1 0 0 0 0,0 0 0 0 0,1 0-1 0 0,-1 0 1 0 0,1 0 0 0 0,-1 0 0 0 0,1 0 0 0 0,-1 1 0 0 0,-2 5 13 0 0,0-1 1 0 0,0 0-1 0 0,1 1 1 0 0,0-1-1 0 0,-2 9 0 0 0,3-2 3 0 0,0 1 0 0 0,1-1 0 0 0,0 1 0 0 0,1-1-1 0 0,0 1 1 0 0,1-1 0 0 0,1 0 0 0 0,4 13-1 0 0,-1-7 5 0 0,0-1 0 0 0,2-1 0 0 0,0 1 0 0 0,0-1-1 0 0,13 17 1 0 0,-19-31-20 0 0,0 0-1 0 0,0 0 1 0 0,1 0 0 0 0,-1 0-1 0 0,1 0 1 0 0,0 0 0 0 0,0-1 0 0 0,0 1-1 0 0,0-1 1 0 0,0 0 0 0 0,1 0-1 0 0,-1 0 1 0 0,1-1 0 0 0,-1 1-1 0 0,1-1 1 0 0,-1 1 0 0 0,6 0-1 0 0,-7-2-1 0 0,1 0 0 0 0,0 0 0 0 0,0 0 0 0 0,0-1-1 0 0,-1 1 1 0 0,1-1 0 0 0,0 0 0 0 0,0 1-1 0 0,-1-1 1 0 0,1 0 0 0 0,-1-1 0 0 0,1 1 0 0 0,-1 0-1 0 0,1-1 1 0 0,-1 1 0 0 0,0-1 0 0 0,1 0 0 0 0,-1 0-1 0 0,0 0 1 0 0,0 0 0 0 0,-1 0 0 0 0,1 0 0 0 0,3-5-1 0 0,-3 3 2 0 0,0 0-1 0 0,1 0 0 0 0,-2 0 0 0 0,1-1 0 0 0,0 1 0 0 0,-1 0 1 0 0,0-1-1 0 0,1 1 0 0 0,-2-1 0 0 0,1 0 0 0 0,-1 1 0 0 0,1-1 1 0 0,-2-9-1 0 0,1 12-3 0 0,0 0 1 0 0,-1-1 0 0 0,1 1-1 0 0,-1 0 1 0 0,1 0 0 0 0,-1 0-1 0 0,0 0 1 0 0,0-1 0 0 0,0 1-1 0 0,0 0 1 0 0,0 1 0 0 0,-1-1-1 0 0,1 0 1 0 0,0 0-1 0 0,-1 0 1 0 0,1 1 0 0 0,-1-1-1 0 0,0 1 1 0 0,0-1 0 0 0,1 1-1 0 0,-1 0 1 0 0,0 0 0 0 0,0-1-1 0 0,0 1 1 0 0,0 1 0 0 0,0-1-1 0 0,-1 0 1 0 0,1 0-1 0 0,0 1 1 0 0,-3-1 0 0 0,4 1-1 0 0,0 0 0 0 0,0 0 0 0 0,1-1 0 0 0,-1 1 0 0 0,0 0 0 0 0,0 0 0 0 0,0 0 0 0 0,1 0 0 0 0,-1 1 0 0 0,0-1 0 0 0,0 0 0 0 0,1 0 0 0 0,-1 0 0 0 0,0 1 0 0 0,0-1 0 0 0,1 0 0 0 0,-1 1 0 0 0,0-1 0 0 0,0 0 0 0 0,1 1 0 0 0,-1-1 0 0 0,1 1 0 0 0,-1-1 0 0 0,0 1-1 0 0,1 0 1 0 0,-1-1 0 0 0,0 2 0 0 0,0 0 1 0 0,1-1-1 0 0,-1 1 1 0 0,1 0-1 0 0,0-1 1 0 0,-1 1-1 0 0,1 0 1 0 0,0 0-1 0 0,0-1 0 0 0,0 1 1 0 0,0 0-1 0 0,0 0 1 0 0,1 2-1 0 0,0 1 1 0 0,0-1 1 0 0,0 1-1 0 0,1 0 0 0 0,0 0 0 0 0,0-1 1 0 0,0 1-1 0 0,0-1 0 0 0,5 6 0 0 0,-5-7 0 0 0,0-1 1 0 0,1 0-1 0 0,-1 0 0 0 0,1 0 0 0 0,0-1 0 0 0,0 1 0 0 0,0-1 0 0 0,0 0 0 0 0,0 1 0 0 0,0-1 0 0 0,0 0 0 0 0,0-1 0 0 0,0 1 0 0 0,0-1 0 0 0,1 1 0 0 0,-1-1 0 0 0,0 0 1 0 0,0 0-1 0 0,0 0 0 0 0,1-1 0 0 0,-1 1 0 0 0,0-1 0 0 0,0 1 0 0 0,0-1 0 0 0,0 0 0 0 0,0-1 0 0 0,0 1 0 0 0,0 0 0 0 0,4-3 0 0 0,-3 2 0 0 0,1-1 0 0 0,-1 0 0 0 0,0 0 0 0 0,0 0 0 0 0,0 0 0 0 0,0 0 0 0 0,0-1 0 0 0,-1 0 0 0 0,1 0 0 0 0,-1 0 0 0 0,0 0 0 0 0,0 0 0 0 0,-1-1 0 0 0,1 1 0 0 0,-1-1 0 0 0,0 0 0 0 0,3-9 0 0 0,-2-2 9 0 0,1-8-1 0 0,-1 1 0 0 0,1-32 0 0 0,-4 50-8 0 0,0-1 0 0 0,-1 1-1 0 0,1-1 1 0 0,-1 1 0 0 0,0-1-1 0 0,0 1 1 0 0,-1-1 0 0 0,0 1-1 0 0,0 0 1 0 0,0 0-1 0 0,0 0 1 0 0,-1 0 0 0 0,0 0-1 0 0,0 1 1 0 0,-6-8 0 0 0,9 11-1 0 0,-1 1 0 0 0,1-1 0 0 0,-1 1 0 0 0,1-1 0 0 0,-1 1-1 0 0,1 0 1 0 0,-1-1 0 0 0,1 1 0 0 0,-1-1 0 0 0,1 1 0 0 0,-1 0 0 0 0,1 0 0 0 0,-1-1 0 0 0,0 1 0 0 0,1 0 0 0 0,-1 0 0 0 0,1 0 0 0 0,-1-1 0 0 0,0 1 0 0 0,1 0 0 0 0,-1 0 0 0 0,0 0 0 0 0,1 0 0 0 0,-1 0 0 0 0,0 0 0 0 0,1 1 0 0 0,-1-1 0 0 0,0 0 0 0 0,1 0 0 0 0,-2 1 0 0 0,1 0 0 0 0,0 0 0 0 0,0 0 1 0 0,0 0-1 0 0,0 0 1 0 0,0 0-1 0 0,0 1 1 0 0,0-1-1 0 0,0 0 1 0 0,0 1-1 0 0,0-1 0 0 0,1 1 1 0 0,-2 1-1 0 0,-9 45 25 0 0,9-25-15 0 0,2 1-1 0 0,0 0 0 0 0,2 0 1 0 0,1-1-1 0 0,0 1 1 0 0,2-1-1 0 0,1 0 0 0 0,12 34 1 0 0,-17-56-10 0 0,-1 1 0 0 0,1 0 1 0 0,0 0-1 0 0,0 0 1 0 0,-1 0-1 0 0,1-1 0 0 0,0 1 1 0 0,1 0-1 0 0,-1-1 0 0 0,0 1 1 0 0,0-1-1 0 0,1 1 1 0 0,-1-1-1 0 0,1 0 0 0 0,-1 1 1 0 0,1-1-1 0 0,-1 0 0 0 0,1 0 1 0 0,0 0-1 0 0,0 0 1 0 0,-1-1-1 0 0,1 1 0 0 0,2 0 1 0 0,-1-1 0 0 0,-1 0 0 0 0,1 0 0 0 0,-1 0 0 0 0,1 0 0 0 0,-1-1 0 0 0,0 1 0 0 0,1-1 0 0 0,-1 0 0 0 0,0 1 0 0 0,1-1 0 0 0,-1 0 0 0 0,0-1 0 0 0,0 1 0 0 0,0 0 0 0 0,0-1 0 0 0,2-1 0 0 0,1-1 4 0 0,-1 1 0 0 0,0-1-1 0 0,0 0 1 0 0,0-1 0 0 0,-1 1 0 0 0,1-1 0 0 0,-1 1 0 0 0,0-1 0 0 0,-1 0 0 0 0,1 0 0 0 0,-1 0-1 0 0,0-1 1 0 0,0 1 0 0 0,-1 0 0 0 0,3-11 0 0 0,-12-10 34 0 0,3 23 9 0 0,3 18-11 0 0,2-12-35 0 0,0 1 0 0 0,0 0 0 0 0,0 0 0 0 0,1-1 0 0 0,-1 1 0 0 0,1 0 1 0 0,0-1-1 0 0,0 1 0 0 0,1-1 0 0 0,-1 1 0 0 0,1-1 0 0 0,0 1 0 0 0,-1-1 0 0 0,1 0 1 0 0,1 0-1 0 0,-1 0 0 0 0,0 0 0 0 0,1 0 0 0 0,0-1 0 0 0,-1 1 0 0 0,1-1 1 0 0,0 1-1 0 0,0-1 0 0 0,1 0 0 0 0,-1 0 0 0 0,0-1 0 0 0,1 1 0 0 0,3 1 0 0 0,-1-2 4 0 0</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33.970"/>
    </inkml:context>
    <inkml:brush xml:id="br0">
      <inkml:brushProperty name="width" value="0.025" units="cm"/>
      <inkml:brushProperty name="height" value="0.025" units="cm"/>
    </inkml:brush>
  </inkml:definitions>
  <inkml:trace contextRef="#ctx0" brushRef="#br0">12 7 19591 0 0,'0'0'0'0'0,"-9"-7"520"0"0,8 8 16 0 0,0 0-8 0 0,0-1 0 0 0,1 0-384 0 0,0 1 0 0 0,0 1 144 0 0,0-1 112 0 0,0 0 8 0 0,0 0-8 0 0</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34.315"/>
    </inkml:context>
    <inkml:brush xml:id="br0">
      <inkml:brushProperty name="width" value="0.025" units="cm"/>
      <inkml:brushProperty name="height" value="0.025" units="cm"/>
    </inkml:brush>
  </inkml:definitions>
  <inkml:trace contextRef="#ctx0" brushRef="#br0">153 68 17079 0 0,'1'-1'78'0'0,"0"0"-1"0"0,0-1 0 0 0,0 1 1 0 0,0 0-1 0 0,0-1 0 0 0,-1 1 1 0 0,1-1-1 0 0,0 1 0 0 0,-1-1 1 0 0,0 1-1 0 0,1-1 0 0 0,-1 1 1 0 0,0-1-1 0 0,0 1 0 0 0,1-1 1 0 0,-1 1-1 0 0,-1-1 0 0 0,1 1 0 0 0,0-1 1 0 0,0 0-1 0 0,0 1 0 0 0,-1-1 1 0 0,1 1-1 0 0,-1-1 0 0 0,1 1 1 0 0,-1 0-1 0 0,0-1 0 0 0,1 1 1 0 0,-1-1-1 0 0,0 1 0 0 0,0 0 1 0 0,0 0-1 0 0,0 0 0 0 0,0-1 1 0 0,0 1-1 0 0,-1 0 0 0 0,1 0 0 0 0,0 1 1 0 0,0-1-1 0 0,-2-1 0 0 0,-1 0 36 0 0,0 0-1 0 0,1 1 1 0 0,-1-1-1 0 0,0 1 1 0 0,0 0-1 0 0,0 0 1 0 0,0 0-1 0 0,0 1 1 0 0,0-1-1 0 0,0 1 1 0 0,0 0-1 0 0,0 0 1 0 0,0 1-1 0 0,-7 0 1 0 0,7 1-30 0 0,-1 0 0 0 0,1 0 0 0 0,0 1 0 0 0,0-1 0 0 0,0 1 1 0 0,0 0-1 0 0,0 0 0 0 0,1 0 0 0 0,-1 1 0 0 0,1-1 0 0 0,0 1 0 0 0,0 0 1 0 0,0 0-1 0 0,0 0 0 0 0,1 0 0 0 0,0 0 0 0 0,-1 0 0 0 0,2 1 0 0 0,-1-1 1 0 0,0 1-1 0 0,0 6 0 0 0,0-5-7 0 0,0 0 0 0 0,1 0 0 0 0,0 1-1 0 0,0-1 1 0 0,1 0 0 0 0,-1 1 0 0 0,1-1 0 0 0,1 0 0 0 0,-1 1 0 0 0,1-1 0 0 0,0 0 0 0 0,1 0 0 0 0,0 1 0 0 0,0-1 0 0 0,4 10 0 0 0,-5-14-59 0 0,0-1 0 0 0,-1 1 1 0 0,1-1-1 0 0,0 1 0 0 0,0-1 1 0 0,0 0-1 0 0,0 1 0 0 0,0-1 1 0 0,0 0-1 0 0,0 0 0 0 0,1 1 1 0 0,-1-1-1 0 0,0 0 0 0 0,1 0 1 0 0,-1-1-1 0 0,1 1 0 0 0,-1 0 1 0 0,1 0-1 0 0,-1-1 0 0 0,1 1 1 0 0,-1-1-1 0 0,1 1 0 0 0,0-1 1 0 0,-1 0-1 0 0,1 1 0 0 0,0-1 1 0 0,-1 0-1 0 0,1 0 0 0 0,0 0 1 0 0,-1 0-1 0 0,1-1 0 0 0,0 1 0 0 0,-1 0 1 0 0,1-1-1 0 0,0 1 0 0 0,-1-1 1 0 0,1 0-1 0 0,-1 1 0 0 0,1-1 1 0 0,-1 0-1 0 0,0 0 0 0 0,1 0 1 0 0,-1 0-1 0 0,0 0 0 0 0,1 0 1 0 0,-1 0-1 0 0,1-2 0 0 0,3-2 17 0 0,-1 0 0 0 0,0 0 0 0 0,0-1-1 0 0,0 0 1 0 0,0 1 0 0 0,-1-1-1 0 0,0-1 1 0 0,-1 1 0 0 0,1 0-1 0 0,2-11 1 0 0,-3-2 137 0 0,0 1 0 0 0,-2-34-1 0 0,0 25 197 0 0,20 125 814 0 0,-10-45-856 0 0,-5-32-181 0 0,-1 0 0 0 0,2 32-1 0 0,-6-48-115 0 0,0 0 0 0 0,0-1-1 0 0,0 1 1 0 0,-1-1 0 0 0,1 1-1 0 0,-1 0 1 0 0,0-1 0 0 0,-1 1-1 0 0,1-1 1 0 0,-1 0 0 0 0,0 1-1 0 0,0-1 1 0 0,0 0 0 0 0,0 0-1 0 0,-1 0 1 0 0,-5 6 0 0 0,7-9-14 0 0,-1 1-1 0 0,0-1 1 0 0,0 0 0 0 0,1 1-1 0 0,-1-1 1 0 0,0 0 0 0 0,0 0 0 0 0,0 0-1 0 0,0 0 1 0 0,0-1 0 0 0,0 1 0 0 0,-1-1-1 0 0,1 1 1 0 0,0-1 0 0 0,0 1 0 0 0,0-1-1 0 0,0 0 1 0 0,-1 0 0 0 0,1 0 0 0 0,0-1-1 0 0,0 1 1 0 0,0 0 0 0 0,0-1 0 0 0,-1 0-1 0 0,1 1 1 0 0,0-1 0 0 0,0 0-1 0 0,0 0 1 0 0,0 0 0 0 0,-3-2 0 0 0,3 2-7 0 0,1-1 0 0 0,-1 1 1 0 0,1 0-1 0 0,0-1 0 0 0,-1 1 0 0 0,1 0 1 0 0,0-1-1 0 0,0 1 0 0 0,-1-1 1 0 0,1 0-1 0 0,1 1 0 0 0,-1-1 1 0 0,0 0-1 0 0,0 0 0 0 0,1 0 0 0 0,-1 0 1 0 0,1 1-1 0 0,-1-1 0 0 0,1 0 1 0 0,0 0-1 0 0,0 0 0 0 0,0 0 1 0 0,0 0-1 0 0,0 0 0 0 0,0 0 0 0 0,0 0 1 0 0,1 0-1 0 0,-1 0 0 0 0,1 1 1 0 0,-1-1-1 0 0,1 0 0 0 0,0 0 1 0 0,0 0-1 0 0,1-2 0 0 0,5-5 10 0 0,1 0 1 0 0,-1 0-1 0 0,2 1 1 0 0,-1 0-1 0 0,1 0 0 0 0,0 1 1 0 0,1 0-1 0 0,-1 1 0 0 0,2 0 1 0 0,16-8-1 0 0,-26 14-16 0 0,12-7 15 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0:57.800"/>
    </inkml:context>
    <inkml:brush xml:id="br0">
      <inkml:brushProperty name="width" value="0.1" units="cm"/>
      <inkml:brushProperty name="height" value="0.1" units="cm"/>
    </inkml:brush>
  </inkml:definitions>
  <inkml:trace contextRef="#ctx0" brushRef="#br0">0 15 14464 0 0,'13'4'523'0'0,"0"0"0"0"0,0-1 0 0 0,1-1 0 0 0,-1 0 0 0 0,1-1 1 0 0,-1-1-1 0 0,1 0 0 0 0,-1 0 0 0 0,0-1 0 0 0,1-1 1 0 0,-1 0-1 0 0,0-1 0 0 0,0-1 0 0 0,24-9 0 0 0,-23 7-379 0 0</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34.995"/>
    </inkml:context>
    <inkml:brush xml:id="br0">
      <inkml:brushProperty name="width" value="0.025" units="cm"/>
      <inkml:brushProperty name="height" value="0.025" units="cm"/>
    </inkml:brush>
  </inkml:definitions>
  <inkml:trace contextRef="#ctx0" brushRef="#br0">169 168 18695 0 0,'0'-2'99'0'0,"-1"-1"0"0"0,1 0 0 0 0,-1 1 0 0 0,0-1-1 0 0,1 1 1 0 0,-1-1 0 0 0,0 1 0 0 0,-1-1 0 0 0,1 1 0 0 0,0 0-1 0 0,-1-1 1 0 0,1 1 0 0 0,-1 0 0 0 0,0 0 0 0 0,0 0-1 0 0,1 0 1 0 0,-1 0 0 0 0,-1 1 0 0 0,1-1 0 0 0,0 0-1 0 0,0 1 1 0 0,-1 0 0 0 0,1 0 0 0 0,0-1 0 0 0,-1 1 0 0 0,1 1-1 0 0,-1-1 1 0 0,0 0 0 0 0,1 1 0 0 0,-1-1 0 0 0,0 1-1 0 0,1 0 1 0 0,-6 0 0 0 0,3 0 72 0 0,1 0 0 0 0,-1 1 0 0 0,1 0 0 0 0,0 0-1 0 0,-1 0 1 0 0,1 0 0 0 0,0 1 0 0 0,0 0 0 0 0,0-1 0 0 0,0 2 0 0 0,0-1 0 0 0,0 0-1 0 0,0 1 1 0 0,1 0 0 0 0,-1 0 0 0 0,1 0 0 0 0,0 0 0 0 0,0 0 0 0 0,-4 6 0 0 0,3-2-111 0 0,1 0-1 0 0,0 0 1 0 0,1 0 0 0 0,0 1 0 0 0,0-1 0 0 0,0 0 0 0 0,1 1 0 0 0,0-1 0 0 0,1 1 0 0 0,0 0 0 0 0,1 11 0 0 0,-1-14-22 0 0,1 0 0 0 0,0 0 0 0 0,0 0 0 0 0,0 0 0 0 0,1 0 1 0 0,-1-1-1 0 0,1 1 0 0 0,4 6 0 0 0,-5-9-9 0 0,1 0-1 0 0,-1 0 1 0 0,1 0 0 0 0,-1 0 0 0 0,1 0-1 0 0,0-1 1 0 0,0 1 0 0 0,0 0 0 0 0,0-1-1 0 0,0 0 1 0 0,0 1 0 0 0,0-1 0 0 0,0 0-1 0 0,0 0 1 0 0,1 0 0 0 0,-1 0 0 0 0,4 0 0 0 0,-4 0-21 0 0,1 0 1 0 0,0-1 0 0 0,-1 0 0 0 0,1 1 0 0 0,0-1-1 0 0,-1 0 1 0 0,1 0 0 0 0,0-1 0 0 0,0 1 0 0 0,-1 0 0 0 0,1-1-1 0 0,-1 0 1 0 0,1 1 0 0 0,0-1 0 0 0,-1 0 0 0 0,0-1-1 0 0,1 1 1 0 0,-1 0 0 0 0,0-1 0 0 0,1 1 0 0 0,-1-1 0 0 0,0 1-1 0 0,0-1 1 0 0,0 0 0 0 0,0 0 0 0 0,-1 0 0 0 0,1 0-1 0 0,0 0 1 0 0,-1-1 0 0 0,0 1 0 0 0,1 0 0 0 0,-1-1 0 0 0,1-4-1 0 0,2-6 96 0 0,0 0 0 0 0,-1 0 0 0 0,-1-1 0 0 0,0 1-1 0 0,-1-18 1 0 0,0 15 12 0 0,-2-31 1080 0 0,5 79-700 0 0,-4-15-394 0 0,-1-2 38 0 0,2 0-1 0 0,3 22 0 0 0,-4-34-105 0 0,0 0 0 0 0,1 0-1 0 0,0 0 1 0 0,0 0 0 0 0,0 0 0 0 0,0 0-1 0 0,0 0 1 0 0,1 0 0 0 0,-1-1 0 0 0,1 1-1 0 0,0-1 1 0 0,-1 1 0 0 0,1-1 0 0 0,1 1-1 0 0,-1-1 1 0 0,0 0 0 0 0,0 0 0 0 0,4 2-1 0 0,-5-3-20 0 0,0-1 0 0 0,0 1 1 0 0,1-1-1 0 0,-1 0 0 0 0,0 1 0 0 0,1-1 0 0 0,-1 0 0 0 0,0 0 0 0 0,1 0 0 0 0,-1 0 0 0 0,0 0 0 0 0,1 0 0 0 0,-1 0 0 0 0,1 0 0 0 0,-1 0 0 0 0,0-1 0 0 0,0 1 0 0 0,1 0 0 0 0,-1-1 0 0 0,0 0 0 0 0,1 1 0 0 0,-1-1 1 0 0,0 0-1 0 0,0 1 0 0 0,0-1 0 0 0,0 0 0 0 0,0 0 0 0 0,0 0 0 0 0,0 0 0 0 0,0 0 0 0 0,0 0 0 0 0,0 0 0 0 0,-1 0 0 0 0,1 0 0 0 0,0-1 0 0 0,-1 1 0 0 0,1 0 0 0 0,0-2 0 0 0,3-5 20 0 0,0-1-1 0 0,-1 0 0 0 0,0 0 1 0 0,2-9-1 0 0,2-12 17 0 0,-1 0 1 0 0,-2 0-1 0 0,-1 0 0 0 0,-1 0 1 0 0,-3-35-1 0 0,-3 53-10 0 0,-3 21-16 0 0,-3 20-6 0 0,8-11-13 0 0,1 1 0 0 0,1-1 0 0 0,0 0 0 0 0,2 1 0 0 0,0-1 0 0 0,1 0 0 0 0,0 0 1 0 0,2 0-1 0 0,0-1 0 0 0,1 1 0 0 0,14 27 0 0 0,-16-41 5 0 0,-3-4-2 0 0</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36.403"/>
    </inkml:context>
    <inkml:brush xml:id="br0">
      <inkml:brushProperty name="width" value="0.025" units="cm"/>
      <inkml:brushProperty name="height" value="0.025" units="cm"/>
    </inkml:brush>
  </inkml:definitions>
  <inkml:trace contextRef="#ctx0" brushRef="#br0">0 52 18295 0 0,'38'0'1226'0'0,"-11"-1"883"0"0,0 1 0 0 0,28 5 1 0 0,-54-5-2069 0 0,0 0 1 0 0,1 1 0 0 0,-1-1 0 0 0,0 1 0 0 0,0 0 0 0 0,-1-1-1 0 0,1 1 1 0 0,0 0 0 0 0,0 0 0 0 0,0 0 0 0 0,0-1 0 0 0,-1 1 0 0 0,1 0-1 0 0,0 0 1 0 0,-1 0 0 0 0,1 0 0 0 0,0 0 0 0 0,-1 0 0 0 0,0 0-1 0 0,1 0 1 0 0,-1 1 0 0 0,0-1 0 0 0,1 0 0 0 0,-1 0 0 0 0,0 0 0 0 0,0 0-1 0 0,0 0 1 0 0,0 1 0 0 0,0-1 0 0 0,0 1 0 0 0,-4 46 87 0 0,2-30 8 0 0,2-9-93 0 0,0 0 0 0 0,0 0-1 0 0,1 0 1 0 0,0 0-1 0 0,1-1 1 0 0,3 10-1 0 0,-5-16-35 0 0,1 0 0 0 0,-1 1 0 0 0,1-1 0 0 0,0-1-1 0 0,0 1 1 0 0,0 0 0 0 0,0 0 0 0 0,0 0 0 0 0,0 0-1 0 0,0-1 1 0 0,1 1 0 0 0,-1 0 0 0 0,0-1 0 0 0,1 1-1 0 0,0-1 1 0 0,-1 0 0 0 0,1 1 0 0 0,0-1 0 0 0,0 0 0 0 0,-1 0-1 0 0,1 0 1 0 0,0 0 0 0 0,0-1 0 0 0,0 1 0 0 0,0-1-1 0 0,0 1 1 0 0,0-1 0 0 0,1 1 0 0 0,-1-1 0 0 0,0 0-1 0 0,4 0 1 0 0,-3 0 0 0 0,1-1 0 0 0,-1 0-1 0 0,1 1 1 0 0,-1-1 0 0 0,0 0 0 0 0,1-1 0 0 0,-1 1-1 0 0,0-1 1 0 0,0 1 0 0 0,0-1 0 0 0,0 0-1 0 0,0 0 1 0 0,0 0 0 0 0,0-1 0 0 0,-1 1-1 0 0,1 0 1 0 0,-1-1 0 0 0,0 0 0 0 0,1 0-1 0 0,-1 0 1 0 0,-1 0 0 0 0,1 0 0 0 0,0 0 0 0 0,-1 0-1 0 0,1 0 1 0 0,-1-1 0 0 0,0 1 0 0 0,0-4-1 0 0,1 0 11 0 0,-2 1-1 0 0,1-1 1 0 0,-1 1-1 0 0,0-1 0 0 0,0 1 1 0 0,-1-1-1 0 0,1 1 1 0 0,-1 0-1 0 0,-1-1 1 0 0,0 1-1 0 0,0 0 1 0 0,0 0-1 0 0,0 0 0 0 0,-5-8 1 0 0,3 7 15 0 0,-1 0 0 0 0,0 0 0 0 0,0 1-1 0 0,0 0 1 0 0,-13-11 0 0 0,17 15-17 0 0,-1 1-1 0 0,1 0 1 0 0,-1-1 0 0 0,1 1-1 0 0,-1 0 1 0 0,1 0-1 0 0,-1 0 1 0 0,0 0 0 0 0,0 1-1 0 0,1-1 1 0 0,-1 0 0 0 0,0 1-1 0 0,0-1 1 0 0,0 1-1 0 0,0-1 1 0 0,0 1 0 0 0,1 0-1 0 0,-1 0 1 0 0,0 0-1 0 0,0 0 1 0 0,0 0 0 0 0,0 0-1 0 0,0 1 1 0 0,0-1-1 0 0,0 1 1 0 0,1-1 0 0 0,-1 1-1 0 0,0 0 1 0 0,0 0-1 0 0,-3 1 1 0 0,4 0 11 0 0,0 0 1 0 0,-1-1-1 0 0,1 1 1 0 0,0 0-1 0 0,0 0 0 0 0,0 0 1 0 0,0 0-1 0 0,0-1 0 0 0,0 1 1 0 0,1 1-1 0 0,-1-1 1 0 0,1 0-1 0 0,-1 0 0 0 0,1 0 1 0 0,0 0-1 0 0,0 0 0 0 0,0 0 1 0 0,0 0-1 0 0,0 0 1 0 0,1 1-1 0 0,-1-1 0 0 0,0 0 1 0 0,1 0-1 0 0,0 0 0 0 0,1 4 1 0 0,1 1 57 0 0,-1 0 1 0 0,2 0-1 0 0,-1 0 0 0 0,1 0 1 0 0,8 11-1 0 0,-9-15-42 0 0,0 1 1 0 0,1-1-1 0 0,-1 0 0 0 0,1 0 0 0 0,-1 0 0 0 0,1 0 1 0 0,0 0-1 0 0,0-1 0 0 0,0 0 0 0 0,0 0 1 0 0,1 0-1 0 0,-1 0 0 0 0,0-1 0 0 0,1 0 0 0 0,-1 0 1 0 0,1 0-1 0 0,5 0 0 0 0,-8-1-21 0 0,1 0 1 0 0,0 0-1 0 0,0 0 0 0 0,-1-1 1 0 0,1 1-1 0 0,0-1 0 0 0,-1 0 0 0 0,1 0 1 0 0,-1 0-1 0 0,1 0 0 0 0,-1 0 1 0 0,1 0-1 0 0,-1-1 0 0 0,0 1 1 0 0,0-1-1 0 0,0 0 0 0 0,1 1 0 0 0,-2-1 1 0 0,1 0-1 0 0,0 0 0 0 0,0 0 1 0 0,-1-1-1 0 0,1 1 0 0 0,-1 0 1 0 0,1-1-1 0 0,-1 1 0 0 0,0-1 0 0 0,0 1 1 0 0,0-1-1 0 0,0-2 0 0 0,2-7 29 0 0,-1-1 1 0 0,0 1-1 0 0,-1-1 0 0 0,0 1 0 0 0,-2-21 0 0 0,0 3 126 0 0,-12 61 29 0 0,10-18-189 0 0,2 1 1 0 0,-1-1-1 0 0,2 0 0 0 0,0 1 1 0 0,0-1-1 0 0,4 16 1 0 0,-3-22-10 0 0,0 0 1 0 0,0-1-1 0 0,1 1 1 0 0,0-1-1 0 0,1 1 1 0 0,-1-1-1 0 0,1 0 1 0 0,0 0-1 0 0,1 0 1 0 0,-1 0-1 0 0,1 0 1 0 0,1-1-1 0 0,8 10 1 0 0,-11-14-9 0 0,-1 0 0 0 0,0-1 0 0 0,1 1 0 0 0,-1 0 0 0 0,1-1 0 0 0,-1 1 0 0 0,1-1 0 0 0,0 1 0 0 0,-1-1 0 0 0,1 0 0 0 0,-1 0 0 0 0,1 0 0 0 0,-1 0 0 0 0,1 0 0 0 0,0 0 0 0 0,-1 0 0 0 0,1 0 0 0 0,-1 0 0 0 0,1-1 0 0 0,-1 1 0 0 0,1-1 0 0 0,-1 1 0 0 0,1-1 0 0 0,-1 0 0 0 0,1 0 0 0 0,-1 1 0 0 0,0-1 0 0 0,1 0 0 0 0,-1 0 0 0 0,0 0 0 0 0,0-1 0 0 0,0 1 0 0 0,2-2 0 0 0,1-1 0 0 0,0 0 0 0 0,-1 0 0 0 0,0 0 0 0 0,1-1 0 0 0,-1 0 0 0 0,-1 1 0 0 0,1-1 0 0 0,3-9 0 0 0,-4 2 0 0 0,0 0 0 0 0,0 0 0 0 0,-1 0 0 0 0,-1 0 0 0 0,0-1 0 0 0,0 1 0 0 0,-1 0 0 0 0,-1 0 0 0 0,0 0 0 0 0,-1 0 0 0 0,0 0 0 0 0,-10-23 0 0 0,7 28 0 0 0,3 18 0 0 0,5 16 0 0 0,0-24 0 0 0,-1 1 0 0 0,0-1 0 0 0,1 0 0 0 0,-1 0 0 0 0,1 0 0 0 0,0 0 0 0 0,0 0 0 0 0,0 0 0 0 0,0 0 0 0 0,1-1 0 0 0,-1 1 0 0 0,1-1 0 0 0,0 1 0 0 0,-1-1 0 0 0,1 0 0 0 0,3 2 0 0 0,-4-3 0 0 0,-1-1 0 0 0,1 1 0 0 0,0 0 0 0 0,-1-1 0 0 0,1 1 0 0 0,-1-1 0 0 0,1 1 0 0 0,0-1 0 0 0,-1 0 0 0 0,1 0 0 0 0,0 0 0 0 0,0 0 0 0 0,-1 0 0 0 0,1 0 0 0 0,0 0 0 0 0,-1 0 0 0 0,1-1 0 0 0,0 1 0 0 0,-1-1 0 0 0,1 1 0 0 0,-1-1 0 0 0,1 0 0 0 0,-1 0 0 0 0,1 1 0 0 0,-1-1 0 0 0,1 0 0 0 0,-1 0 0 0 0,0 0 0 0 0,1-1 0 0 0,-1 1 0 0 0,0 0 0 0 0,0 0 0 0 0,0-1 0 0 0,0 1 0 0 0,1-2 0 0 0,7-24 0 0 0,-9 26 0 0 0,0 0 0 0 0,1-1 0 0 0,-1 1 0 0 0,0 0 0 0 0,0 0 0 0 0,0 0 0 0 0,0-1 0 0 0,0 1 0 0 0,0 0 0 0 0,0 0 0 0 0,0-1 0 0 0,-1 1 0 0 0,1 0 0 0 0,0 0 0 0 0,-1 0 0 0 0,1-1 0 0 0,-1 1 0 0 0,1 0 0 0 0,-1 0 0 0 0,-1-2 0 0 0,-8 30 0 0 0,7-19 0 0 0,0 1 0 0 0,1 0 0 0 0,0 0 0 0 0,1 0 0 0 0,0 0 0 0 0,0 0 0 0 0,1 0 0 0 0,0 0 0 0 0,1 0 0 0 0,1 11 0 0 0,0-15 0 0 0,-1 0 0 0 0,0 1 0 0 0,1-1 0 0 0,0 0 0 0 0,0 0 0 0 0,1-1 0 0 0,-1 1 0 0 0,1 0 0 0 0,0-1 0 0 0,0 1 0 0 0,0-1 0 0 0,1 0 0 0 0,0 0 0 0 0,0-1 0 0 0,0 1 0 0 0,0-1 0 0 0,0 1 0 0 0,8 3 0 0 0,-9-6 0 0 0,0 0 0 0 0,1 0 0 0 0,-1 0 0 0 0,1 0 0 0 0,-1 0 0 0 0,1-1 0 0 0,0 0 0 0 0,-1 0 0 0 0,1 0 0 0 0,0 0 0 0 0,-1 0 0 0 0,1-1 0 0 0,-1 1 0 0 0,1-1 0 0 0,-1 0 0 0 0,1 0 0 0 0,-1-1 0 0 0,1 1 0 0 0,-1-1 0 0 0,0 1 0 0 0,0-1 0 0 0,0 0 0 0 0,0 0 0 0 0,0 0 0 0 0,0-1 0 0 0,-1 1 0 0 0,1-1 0 0 0,-1 1 0 0 0,1-1 0 0 0,-1 0 0 0 0,0 0 0 0 0,0 0 0 0 0,0 0 0 0 0,-1-1 0 0 0,3-5 0 0 0,-1 0 0 0 0,-1 1 0 0 0,-1-1 0 0 0,1 0 0 0 0,-1 0 0 0 0,-1 1 0 0 0,0-1 0 0 0,-1-14 0 0 0,1 20 0 0 0,0 0 0 0 0,-1 0 0 0 0,1 0 0 0 0,-1 0 0 0 0,0 0 0 0 0,0 0 0 0 0,0 0 0 0 0,0 0 0 0 0,0 0 0 0 0,-1 0 0 0 0,1 0 0 0 0,-1 0 0 0 0,0 1 0 0 0,0-1 0 0 0,0 1 0 0 0,0-1 0 0 0,0 1 0 0 0,0 0 0 0 0,-1 0 0 0 0,1 0 0 0 0,-1 0 0 0 0,0 0 0 0 0,1 1 0 0 0,-5-3 0 0 0,6 4 0 0 0,0 0 0 0 0,0-1 0 0 0,0 1 0 0 0,0 0 0 0 0,0 0 0 0 0,0 0 0 0 0,0 0 0 0 0,0 0 0 0 0,0 0 0 0 0,0 0 0 0 0,0 0 0 0 0,0 0 0 0 0,0 0 0 0 0,0 1 0 0 0,0-1 0 0 0,0 0 0 0 0,0 1 0 0 0,0-1 0 0 0,0 0 0 0 0,0 1 0 0 0,1-1 0 0 0,-1 1 0 0 0,0 0 0 0 0,0-1 0 0 0,-1 2 0 0 0,1 0 0 0 0,-1 0 0 0 0,1 0 0 0 0,-1 0 0 0 0,1 1 0 0 0,-1-1 0 0 0,1 1 0 0 0,0-1 0 0 0,0 1 0 0 0,0 3 0 0 0,-2 3 0 0 0,2 0 0 0 0,0 0 0 0 0,0 0 0 0 0,0 15 0 0 0,2-16 0 0 0,0 0 0 0 0,1 0 0 0 0,0-1 0 0 0,0 1 0 0 0,1 0 0 0 0,-1-1 0 0 0,7 10 0 0 0,-9-14 0 0 0,1-1 0 0 0,0 0 0 0 0,1 0 0 0 0,-1 0 0 0 0,0 0 0 0 0,0 0 0 0 0,1 0 0 0 0,0-1 0 0 0,-1 1 0 0 0,1 0 0 0 0,0-1 0 0 0,-1 1 0 0 0,1-1 0 0 0,0 0 0 0 0,0 0 0 0 0,0 1 0 0 0,0-1 0 0 0,1 0 0 0 0,-1-1 0 0 0,0 1 0 0 0,0 0 0 0 0,0-1 0 0 0,1 1 0 0 0,-1-1 0 0 0,0 0 0 0 0,1 1 0 0 0,-1-1 0 0 0,0 0 0 0 0,3-1 0 0 0,0 0 0 0 0</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36.837"/>
    </inkml:context>
    <inkml:brush xml:id="br0">
      <inkml:brushProperty name="width" value="0.025" units="cm"/>
      <inkml:brushProperty name="height" value="0.025" units="cm"/>
    </inkml:brush>
  </inkml:definitions>
  <inkml:trace contextRef="#ctx0" brushRef="#br0">0 1 20399 0 0,'0'0'3648'0'0,"7"0"-3520"0"0,-5 0 0 0 0,-1 0 360 0 0,2 0 8 0 0,-1 1-16 0 0</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6:37.681"/>
    </inkml:context>
    <inkml:brush xml:id="br0">
      <inkml:brushProperty name="width" value="0.025" units="cm"/>
      <inkml:brushProperty name="height" value="0.025" units="cm"/>
    </inkml:brush>
  </inkml:definitions>
  <inkml:trace contextRef="#ctx0" brushRef="#br0">0 0 20999 0 0,'0'0'736'0'0,"7"6"-368"0"0,-5-6 16 0 0,-1-1-264 0 0,0 0 16 0 0,-1 1 0 0 0,1 0 0 0 0,-1-1 144 0 0,-1 0-8 0 0</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3:33.513"/>
    </inkml:context>
    <inkml:brush xml:id="br0">
      <inkml:brushProperty name="width" value="0.05" units="cm"/>
      <inkml:brushProperty name="height" value="0.05" units="cm"/>
    </inkml:brush>
  </inkml:definitions>
  <inkml:trace contextRef="#ctx0" brushRef="#br0">1 1 20903 0 0,'0'0'4800'0'0</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9:59.493"/>
    </inkml:context>
    <inkml:brush xml:id="br0">
      <inkml:brushProperty name="width" value="0.025" units="cm"/>
      <inkml:brushProperty name="height" value="0.025" units="cm"/>
    </inkml:brush>
  </inkml:definitions>
  <inkml:trace contextRef="#ctx0" brushRef="#br0">0 1 20999 0 0,'0'0'6528'0'0</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14.904"/>
    </inkml:context>
    <inkml:brush xml:id="br0">
      <inkml:brushProperty name="width" value="0.025" units="cm"/>
      <inkml:brushProperty name="height" value="0.025" units="cm"/>
    </inkml:brush>
  </inkml:definitions>
  <inkml:trace contextRef="#ctx0" brushRef="#br0">6 1 13464 0 0,'0'0'2216'0'0,"-2"30"-583"0"0,-1 9 590 0 0,3 48 0 0 0,8-3-343 0 0,-4-50-1000 0 0,6 29 1106 0 0,-17-115-847 0 0,7-40-770 0 0,1 29 20 0 0,-1 44-309 0 0,-1 0 237 0 0,1 0 0 0 0,4-26-1 0 0,-4 45-300 0 0,0-1-1 0 0,0 0 1 0 0,0 1-1 0 0,1-1 0 0 0,-1 0 1 0 0,0 1-1 0 0,1-1 0 0 0,-1 1 1 0 0,1-1-1 0 0,-1 0 0 0 0,0 1 1 0 0,1-1-1 0 0,-1 1 0 0 0,1-1 1 0 0,-1 1-1 0 0,1 0 1 0 0,0-1-1 0 0,-1 1 0 0 0,1 0 1 0 0,-1-1-1 0 0,1 1 0 0 0,0 0 1 0 0,-1-1-1 0 0,1 1 0 0 0,0 0 1 0 0,-1 0-1 0 0,1 0 1 0 0,0 0-1 0 0,-1 0 0 0 0,1 0 1 0 0,0 0-1 0 0,-1 0 0 0 0,1 0 1 0 0,0 0-1 0 0,-1 0 0 0 0,1 0 1 0 0,0 0-1 0 0,-1 1 1 0 0,1-1-1 0 0,0 0 0 0 0,-1 0 1 0 0,1 1-1 0 0,-1-1 0 0 0,1 0 1 0 0,0 1-1 0 0,-1-1 0 0 0,1 1 1 0 0,0 0-1 0 0,27 20 112 0 0,-23-15-101 0 0,0 0-1 0 0,-1 0 0 0 0,0 0 1 0 0,0 1-1 0 0,-1 0 0 0 0,0 0 0 0 0,0 0 1 0 0,0 0-1 0 0,1 8 0 0 0,2 11 52 0 0,2 35-1 0 0,3 7 68 0 0,-8-44-94 0 0,-5-11 62 0 0,1-12-97 0 0</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15.355"/>
    </inkml:context>
    <inkml:brush xml:id="br0">
      <inkml:brushProperty name="width" value="0.025" units="cm"/>
      <inkml:brushProperty name="height" value="0.025" units="cm"/>
    </inkml:brush>
  </inkml:definitions>
  <inkml:trace contextRef="#ctx0" brushRef="#br0">0 31 18991 0 0,'0'0'672'0'0,"32"-5"1631"0"0,26-7 69 0 0,-43 8-1789 0 0,-1 1-1 0 0,1 0 0 0 0,0 1 1 0 0,27 0-1 0 0,-35 3-457 0 0</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16.132"/>
    </inkml:context>
    <inkml:brush xml:id="br0">
      <inkml:brushProperty name="width" value="0.025" units="cm"/>
      <inkml:brushProperty name="height" value="0.025" units="cm"/>
    </inkml:brush>
  </inkml:definitions>
  <inkml:trace contextRef="#ctx0" brushRef="#br0">0 4 15376 0 0,'0'0'1946'0'0,"1"28"-606"0"0,0-14-526 0 0,0 0 1 0 0,0-1-1 0 0,1 1 0 0 0,6 18 1 0 0,-6-25-590 0 0,0-1 1 0 0,1 0-1 0 0,0 0 1 0 0,0 0-1 0 0,0 0 0 0 0,0 0 1 0 0,1-1-1 0 0,0 0 1 0 0,1 0-1 0 0,-1 0 1 0 0,7 6-1 0 0,-9-10-184 0 0,-1 0-1 0 0,1-1 1 0 0,-1 1-1 0 0,1 0 1 0 0,-1-1-1 0 0,1 1 1 0 0,0-1-1 0 0,-1 0 1 0 0,1 1-1 0 0,0-1 1 0 0,-1 0-1 0 0,1 0 1 0 0,0 0-1 0 0,-1 0 1 0 0,1-1-1 0 0,0 1 0 0 0,-1 0 1 0 0,1-1-1 0 0,0 1 1 0 0,-1-1-1 0 0,1 1 1 0 0,-1-1-1 0 0,1 0 1 0 0,-1 0-1 0 0,1 1 1 0 0,-1-1-1 0 0,1 0 1 0 0,-1 0-1 0 0,0-1 1 0 0,0 1-1 0 0,1 0 1 0 0,-1 0-1 0 0,0-1 1 0 0,0 1-1 0 0,1-2 1 0 0,0 0-15 0 0,1 0 0 0 0,-1 0 0 0 0,0 0 0 0 0,1-1 0 0 0,-1 1 0 0 0,-1-1 0 0 0,1 1 0 0 0,-1-1 0 0 0,1 1 0 0 0,-1-1 0 0 0,0 0 0 0 0,0 0 0 0 0,0 0 0 0 0,0-6 0 0 0,-3 1 39 0 0,0-1-1 0 0,0 1 1 0 0,0-1-1 0 0,-1 1 1 0 0,-6-13 0 0 0,7 18-32 0 0,0 1 0 0 0,0-1 0 0 0,0 0 0 0 0,-1 1 0 0 0,1 0 0 0 0,-1-1 0 0 0,0 1 0 0 0,0 0 0 0 0,0 0 0 0 0,0 1 0 0 0,-1-1 0 0 0,1 1 0 0 0,-1 0 0 0 0,0-1 0 0 0,-3 0 0 0 0,7 3-23 0 0,-1-1 0 0 0,1 1-1 0 0,0 0 1 0 0,0 0 0 0 0,0 0 0 0 0,0 0-1 0 0,-1 0 1 0 0,1 0 0 0 0,0-1 0 0 0,0 1-1 0 0,0 0 1 0 0,-1 0 0 0 0,1 0 0 0 0,0 0-1 0 0,0 0 1 0 0,0 0 0 0 0,-1 0 0 0 0,1 0-1 0 0,0 0 1 0 0,0 0 0 0 0,0 0 0 0 0,-1 0-1 0 0,1 0 1 0 0,0 0 0 0 0,0 0 0 0 0,0 0-1 0 0,-1 0 1 0 0,1 0 0 0 0,0 1 0 0 0,0-1-1 0 0,0 0 1 0 0,-1 0 0 0 0,1 0 0 0 0,0 0-1 0 0,0 0 1 0 0,0 0 0 0 0,0 1 0 0 0,-1-1-1 0 0,1 0 1 0 0,0 0 0 0 0,0 0 0 0 0,0 0-1 0 0,0 1 1 0 0,0-1 0 0 0,0 0 0 0 0,0 0-1 0 0,-1 0 1 0 0,1 1 0 0 0,0-1 0 0 0,0 0-1 0 0,0 0 1 0 0,5 15 218 0 0,10 13-64 0 0,-12-25-115 0 0,0 0 1 0 0,1 0-1 0 0,-1 0 1 0 0,0 0-1 0 0,1-1 0 0 0,-1 0 1 0 0,1 0-1 0 0,4 2 1 0 0,-7-3-31 0 0,0-1 0 0 0,0 1 0 0 0,0-1 0 0 0,1 1 0 0 0,-1-1 0 0 0,0 0 0 0 0,0 0 0 0 0,0 1 0 0 0,0-1 0 0 0,1 0 0 0 0,-1 0 0 0 0,0 0 0 0 0,0 0 0 0 0,0-1 0 0 0,1 1 0 0 0,-1 0 0 0 0,0 0 0 0 0,0-1 0 0 0,0 1 0 0 0,0-1 0 0 0,0 1 0 0 0,1-1 0 0 0,-1 1 0 0 0,0-1 0 0 0,0 0 0 0 0,0 1 0 0 0,-1-1 0 0 0,1 0 0 0 0,0 0 0 0 0,0 0 0 0 0,1-1 0 0 0,0-2 40 0 0,1-1 0 0 0,0 0 0 0 0,-1 0 0 0 0,0-1 0 0 0,0 1 0 0 0,-1 0 0 0 0,0-1 0 0 0,0 1-1 0 0,1-7 1 0 0,-2 12-45 0 0,1-1-4 0 0,0 1 1 0 0,0 0-1 0 0,-1 0 1 0 0,1 0-1 0 0,0 0 1 0 0,0 0-1 0 0,0 0 1 0 0,0 0-1 0 0,0 1 1 0 0,-1-1-1 0 0,1 0 0 0 0,0 0 1 0 0,0 1-1 0 0,0-1 1 0 0,0 1-1 0 0,-1-1 1 0 0,1 0-1 0 0,0 1 1 0 0,-1-1-1 0 0,1 1 1 0 0,0 0-1 0 0,0 0 1 0 0,2 23 30 0 0,-3-22-43 0 0,0 7 15 0 0,0-1 1 0 0,0 1-1 0 0,1 0 0 0 0,0 0 1 0 0,0-1-1 0 0,5 14 1 0 0,-5-20-7 0 0,0 0 1 0 0,0 0 0 0 0,0 0 0 0 0,0 0 0 0 0,1-1-1 0 0,-1 1 1 0 0,0 0 0 0 0,1 0 0 0 0,0-1 0 0 0,-1 1-1 0 0,1-1 1 0 0,0 1 0 0 0,0-1 0 0 0,0 0 0 0 0,0 0 0 0 0,0 0-1 0 0,0 0 1 0 0,0 0 0 0 0,0 0 0 0 0,0-1 0 0 0,1 1-1 0 0,-1-1 1 0 0,0 1 0 0 0,0-1 0 0 0,1 0 0 0 0,-1 0-1 0 0,0 0 1 0 0,1 0 0 0 0,-1 0 0 0 0,2-1 0 0 0,-2 1 0 0 0,0 0 0 0 0,0 0 0 0 0,0 0 0 0 0,0 0 0 0 0,-1-1 0 0 0,1 1 0 0 0,0-1 0 0 0,0 1 0 0 0,0-1 0 0 0,-1 1 1 0 0,1-1-1 0 0,0 0 0 0 0,-1 0 0 0 0,1 0 0 0 0,-1 0 0 0 0,1 0 0 0 0,1-2 0 0 0,-1 0 8 0 0</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16.626"/>
    </inkml:context>
    <inkml:brush xml:id="br0">
      <inkml:brushProperty name="width" value="0.025" units="cm"/>
      <inkml:brushProperty name="height" value="0.025" units="cm"/>
    </inkml:brush>
  </inkml:definitions>
  <inkml:trace contextRef="#ctx0" brushRef="#br0">0 0 16072 0 0,'0'0'2335'0'0,"4"30"521"0"0,3-8-1741 0 0,-4-8-352 0 0,2 0-1 0 0,0-1 0 0 0,0 1 1 0 0,2-1-1 0 0,7 12 1 0 0,-14-24-69 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0:58.193"/>
    </inkml:context>
    <inkml:brush xml:id="br0">
      <inkml:brushProperty name="width" value="0.1" units="cm"/>
      <inkml:brushProperty name="height" value="0.1" units="cm"/>
    </inkml:brush>
  </inkml:definitions>
  <inkml:trace contextRef="#ctx0" brushRef="#br0">149 16 14064 0 0,'-2'-2'48'0'0,"1"1"0"0"0,-1-1 1 0 0,0 1-1 0 0,0 0 1 0 0,0 0-1 0 0,0-1 1 0 0,-1 1-1 0 0,1 1 1 0 0,0-1-1 0 0,0 0 1 0 0,0 0-1 0 0,-1 1 0 0 0,1 0 1 0 0,0-1-1 0 0,-1 1 1 0 0,1 0-1 0 0,-1 0 1 0 0,1 0-1 0 0,0 0 1 0 0,-4 1-1 0 0,2 0 157 0 0,0 1 0 0 0,0-1 0 0 0,0 1 0 0 0,0 0 0 0 0,0 0 0 0 0,0 0-1 0 0,0 1 1 0 0,1-1 0 0 0,-1 1 0 0 0,-4 5 0 0 0,3-3 59 0 0,-1 0-1 0 0,1 1 1 0 0,1 0-1 0 0,-1 0 1 0 0,1 1-1 0 0,0-1 1 0 0,1 1-1 0 0,-1 0 1 0 0,1 0-1 0 0,1 0 1 0 0,-1 0-1 0 0,-2 14 1 0 0,5-15-187 0 0,0 0 1 0 0,1 0 0 0 0,-1 0-1 0 0,1-1 1 0 0,0 1 0 0 0,1 0-1 0 0,-1 0 1 0 0,1 0 0 0 0,0-1-1 0 0,1 1 1 0 0,-1-1 0 0 0,1 0-1 0 0,0 0 1 0 0,0 0 0 0 0,1 0-1 0 0,0 0 1 0 0,6 6 0 0 0,8 6 84 0 0,0-1 1 0 0,1-1-1 0 0,23 14 1 0 0,1 1 3 0 0,-35-24-137 0 0,0 1-1 0 0,-1-1 1 0 0,0 2-1 0 0,0-1 1 0 0,8 12-1 0 0,-13-17-19 0 0,-1 0-1 0 0,0 0 1 0 0,1-1-1 0 0,-1 1 1 0 0,0 0 0 0 0,0 0-1 0 0,0 0 1 0 0,-1 0-1 0 0,1 0 1 0 0,0 0 0 0 0,-1 0-1 0 0,1 0 1 0 0,-1 0-1 0 0,0 0 1 0 0,0 1-1 0 0,0-1 1 0 0,0 0 0 0 0,0 0-1 0 0,0 0 1 0 0,0 0-1 0 0,-1 0 1 0 0,1 0 0 0 0,-1 1-1 0 0,0-1 1 0 0,1 0-1 0 0,-1 0 1 0 0,0-1-1 0 0,0 1 1 0 0,0 0 0 0 0,0 0-1 0 0,-1 0 1 0 0,1-1-1 0 0,-2 3 1 0 0,0-2 2 0 0,-1 0 0 0 0,1 0-1 0 0,0-1 1 0 0,0 1 0 0 0,-1-1 0 0 0,1 0-1 0 0,-1 0 1 0 0,1 0 0 0 0,-1 0 0 0 0,1-1 0 0 0,-1 0-1 0 0,-3 1 1 0 0,-47-2 141 0 0,53 1-148 0 0,-7-1 18 0 0,1 0-1 0 0,-1 0 1 0 0,1-1 0 0 0,0-1-1 0 0,0 1 1 0 0,-8-5 0 0 0,-31-9 194 0 0,42 16-173 0 0,2 0 3 0 0</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17.003"/>
    </inkml:context>
    <inkml:brush xml:id="br0">
      <inkml:brushProperty name="width" value="0.025" units="cm"/>
      <inkml:brushProperty name="height" value="0.025" units="cm"/>
    </inkml:brush>
  </inkml:definitions>
  <inkml:trace contextRef="#ctx0" brushRef="#br0">8 5 15680 0 0,'0'0'4247'0'0,"-7"-3"-4135"0"0,7 2 0 0 0</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17.445"/>
    </inkml:context>
    <inkml:brush xml:id="br0">
      <inkml:brushProperty name="width" value="0.025" units="cm"/>
      <inkml:brushProperty name="height" value="0.025" units="cm"/>
    </inkml:brush>
  </inkml:definitions>
  <inkml:trace contextRef="#ctx0" brushRef="#br0">23 205 15472 0 0,'7'-4'501'0'0,"-1"1"1"0"0,0-1 0 0 0,0-1-1 0 0,0 1 1 0 0,0-1 0 0 0,-1 0 0 0 0,0 0-1 0 0,0-1 1 0 0,0 1 0 0 0,-1-1 0 0 0,7-11-1 0 0,-9 14-373 0 0,0 0 1 0 0,0 0-1 0 0,-1-1 0 0 0,1 1 0 0 0,-1-1 0 0 0,0 1 0 0 0,1-1 1 0 0,-2 0-1 0 0,1 1 0 0 0,0-1 0 0 0,-1 0 0 0 0,0 0 1 0 0,0 0-1 0 0,0 1 0 0 0,0-1 0 0 0,0 0 0 0 0,-1 0 0 0 0,0 1 1 0 0,1-1-1 0 0,-2 0 0 0 0,1 1 0 0 0,0-1 0 0 0,-1 1 0 0 0,-2-5 1 0 0,1 3-15 0 0,0 1 0 0 0,-1 0 0 0 0,1 0 0 0 0,-1 0 0 0 0,0 0 0 0 0,-7-4 0 0 0,9 6-64 0 0,0 1 1 0 0,0 0-1 0 0,0 0 1 0 0,0 1-1 0 0,0-1 0 0 0,0 0 1 0 0,0 1-1 0 0,0-1 1 0 0,0 1-1 0 0,0 0 1 0 0,-2-1-1 0 0,-15 6 343 0 0,18-4-383 0 0,0 0 1 0 0,0 0 0 0 0,0 0 0 0 0,1 0 0 0 0,-1 0-1 0 0,0 0 1 0 0,0 1 0 0 0,0-1 0 0 0,1 0 0 0 0,-1 0-1 0 0,1 1 1 0 0,-1-1 0 0 0,1 0 0 0 0,-1 1 0 0 0,1-1 0 0 0,0 0-1 0 0,0 3 1 0 0,-3 30 107 0 0,2-15 4 0 0,-1-4-33 0 0,0 1 0 0 0,1 0-1 0 0,1-1 1 0 0,0 1 0 0 0,4 21 0 0 0,-3-30-21 0 0,1 1 0 0 0,0-1 0 0 0,0 0 0 0 0,1 0 1 0 0,0 0-1 0 0,0-1 0 0 0,5 8 0 0 0,-5-9 13 0 0,1-1 1 0 0,-1 1-1 0 0,1-1 1 0 0,0 0-1 0 0,0 0 1 0 0,5 4-1 0 0,-6-7-24 0 0,0 1-1 0 0,-1-1 0 0 0,1 0 1 0 0,0 0-1 0 0,0 0 1 0 0,0 0-1 0 0,0-1 0 0 0,0 1 1 0 0,0-1-1 0 0,0 0 1 0 0,0 0-1 0 0,0 0 0 0 0,0 0 1 0 0,0 0-1 0 0,0-1 1 0 0,0 1-1 0 0,0-1 0 0 0,0 0 1 0 0,5-1-1 0 0,-1-1 0 0 0</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18.180"/>
    </inkml:context>
    <inkml:brush xml:id="br0">
      <inkml:brushProperty name="width" value="0.025" units="cm"/>
      <inkml:brushProperty name="height" value="0.025" units="cm"/>
    </inkml:brush>
  </inkml:definitions>
  <inkml:trace contextRef="#ctx0" brushRef="#br0">239 0 16983 0 0,'-6'13'566'0'0,"-1"0"-1"0"0,0-1 0 0 0,0 0 1 0 0,-17 19-1 0 0,-1 3 360 0 0,-68 118 2513 0 0,26-44-1596 0 0,65-106-1770 0 0</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20.196"/>
    </inkml:context>
    <inkml:brush xml:id="br0">
      <inkml:brushProperty name="width" value="0.025" units="cm"/>
      <inkml:brushProperty name="height" value="0.025" units="cm"/>
    </inkml:brush>
  </inkml:definitions>
  <inkml:trace contextRef="#ctx0" brushRef="#br0">1 216 16879 0 0,'0'0'2648'0'0,"30"-25"120"0"0,-6 3-1989 0 0,-1 0-1 0 0,25-33 0 0 0,-12 14-426 0 0,-36 40-341 0 0,1 0 0 0 0,-1 1-1 0 0,1-1 1 0 0,-1 0 0 0 0,1 1 0 0 0,0-1 0 0 0,0 0 0 0 0,-1 1-1 0 0,1-1 1 0 0,0 1 0 0 0,0 0 0 0 0,-1-1 0 0 0,1 1-1 0 0,0 0 1 0 0,0-1 0 0 0,0 1 0 0 0,0 0 0 0 0,1 0 0 0 0,-2 0-6 0 0,1 0 0 0 0,-1 0 0 0 0,1 0 0 0 0,-1 0 1 0 0,1 1-1 0 0,-1-1 0 0 0,1 0 0 0 0,-1 1 0 0 0,1-1 0 0 0,-1 0 1 0 0,0 1-1 0 0,1-1 0 0 0,-1 0 0 0 0,0 1 0 0 0,1-1 1 0 0,-1 1-1 0 0,0-1 0 0 0,1 1 0 0 0,-1-1 0 0 0,0 1 1 0 0,0-1-1 0 0,1 1 0 0 0,7 41 90 0 0,-5-22-59 0 0,6 8 22 0 0,-1-15 28 0 0,-8-12-81 0 0,0-1 0 0 0,1 0 0 0 0,-1 0 0 0 0,0 0 0 0 0,0 1 1 0 0,0-1-1 0 0,0 0 0 0 0,1 0 0 0 0,-1 0 0 0 0,0 0 0 0 0,0 0 0 0 0,0 0 0 0 0,1 1 0 0 0,-1-1 0 0 0,0 0 0 0 0,0 0 0 0 0,1 0 0 0 0,-1 0 0 0 0,0 0 0 0 0,0 0 1 0 0,0 0-1 0 0,1 0 0 0 0,-1 0 0 0 0,0 0 0 0 0,0 0 0 0 0,1 0 0 0 0,-1 0 0 0 0,0 0 0 0 0,0 0 0 0 0,1 0 0 0 0,-1 0 0 0 0,0 0 0 0 0,0-1 0 0 0,0 1 0 0 0,1 0 1 0 0,-1 0-1 0 0,0 0 0 0 0,0 0 0 0 0,0 0 0 0 0,1-1 0 0 0,1-2 17 0 0,-1-1 0 0 0,1 1 0 0 0,0-1 0 0 0,-1 1 0 0 0,0-1 0 0 0,0 0 0 0 0,0 0 0 0 0,0 0 0 0 0,-1 1 0 0 0,0-1 0 0 0,0-4 0 0 0,5-21 118 0 0,-4 25-104 0 0,1-1-1 0 0,0 1 1 0 0,0-1 0 0 0,1 1 0 0 0,-1 0-1 0 0,7-7 1 0 0,-9 10-27 0 0,0 1 1 0 0,1-1-1 0 0,-1 1 0 0 0,1-1 0 0 0,-1 1 1 0 0,1-1-1 0 0,-1 1 0 0 0,1-1 1 0 0,0 1-1 0 0,-1 0 0 0 0,1-1 1 0 0,-1 1-1 0 0,1 0 0 0 0,0-1 0 0 0,-1 1 1 0 0,1 0-1 0 0,0 0 0 0 0,0 0 1 0 0,-1 0-1 0 0,1-1 0 0 0,0 1 0 0 0,-1 0 1 0 0,1 0-1 0 0,0 0 0 0 0,0 1 1 0 0,-1-1-1 0 0,1 0 0 0 0,0 0 1 0 0,-1 0-1 0 0,1 0 0 0 0,0 1 0 0 0,-1-1 1 0 0,1 0-1 0 0,0 1 0 0 0,-1-1 1 0 0,1 0-1 0 0,-1 1 0 0 0,1-1 0 0 0,0 1 1 0 0,-1-1-1 0 0,1 1 0 0 0,-1-1 1 0 0,0 1-1 0 0,1-1 0 0 0,-1 1 1 0 0,1 0-1 0 0,-1-1 0 0 0,0 1 0 0 0,1 0 1 0 0,-1-1-1 0 0,0 1 0 0 0,0 0 1 0 0,1-1-1 0 0,-1 1 0 0 0,0 1 1 0 0,13 32 130 0 0,-10-25-73 0 0,0 0 1 0 0,0 0 0 0 0,10 16-1 0 0,-14-28-57 0 0,0 1-1 0 0,0-1 1 0 0,0 0 0 0 0,0 1-1 0 0,0-1 1 0 0,0 0 0 0 0,1 0-1 0 0,0 0 1 0 0,-1 1 0 0 0,1-1-1 0 0,0 0 1 0 0,0 0 0 0 0,1 0-1 0 0,-1 1 1 0 0,0-1 0 0 0,1 0-1 0 0,0 0 1 0 0,0 1 0 0 0,0-1-1 0 0,0 0 1 0 0,1-2-1 0 0,-1 3-8 0 0,0 0 0 0 0,0 0 0 0 0,1 0-1 0 0,-1-1 1 0 0,1 1 0 0 0,-1 1-1 0 0,1-1 1 0 0,-1 0 0 0 0,1 0 0 0 0,0 1-1 0 0,0-1 1 0 0,0 1 0 0 0,0-1-1 0 0,0 1 1 0 0,0 0 0 0 0,1 0-1 0 0,-1 0 1 0 0,0 0 0 0 0,0 0 0 0 0,1 0-1 0 0,-1 1 1 0 0,1-1 0 0 0,-1 1-1 0 0,0-1 1 0 0,4 1 0 0 0,-5 1-1 0 0,0-1 0 0 0,0 0 0 0 0,0 1 0 0 0,0-1 0 0 0,0 1 0 0 0,0-1 0 0 0,-1 1 0 0 0,1-1 0 0 0,0 1 1 0 0,0-1-1 0 0,0 1 0 0 0,-1 0 0 0 0,1 0 0 0 0,0-1 0 0 0,-1 1 0 0 0,1 0 0 0 0,-1 0 0 0 0,1 0 0 0 0,-1 0 0 0 0,1 0 0 0 0,-1 0 0 0 0,1 1 0 0 0,9 30 0 0 0,-5-15 0 0 0,-4-15-1 0 0,0 0 0 0 0,0 0 1 0 0,0 1-1 0 0,0-1 0 0 0,0 0 0 0 0,1-1 0 0 0,-1 1 0 0 0,1 0 1 0 0,-1 0-1 0 0,1-1 0 0 0,0 1 0 0 0,0 0 0 0 0,-1-1 0 0 0,1 0 0 0 0,0 1 1 0 0,0-1-1 0 0,0 0 0 0 0,1 0 0 0 0,-1 0 0 0 0,0-1 0 0 0,0 1 1 0 0,1 0-1 0 0,-1-1 0 0 0,0 1 0 0 0,1-1 0 0 0,-1 0 0 0 0,5 0 0 0 0,-2-1-1 0 0,1 0 0 0 0,0 0 0 0 0,-1 0 0 0 0,0-1 0 0 0,1 0 0 0 0,-1 0 0 0 0,0 0-1 0 0,0-1 1 0 0,0 0 0 0 0,0 0 0 0 0,4-3 0 0 0,-4 2-11 0 0,-1 0 1 0 0,1 1-1 0 0,-1-2 0 0 0,0 1 1 0 0,0 0-1 0 0,0-1 1 0 0,-1 0-1 0 0,6-9 0 0 0,-9 13 10 0 0,1-1-1 0 0,-1 1 0 0 0,1-1 0 0 0,-1 1 1 0 0,1-1-1 0 0,-1 1 0 0 0,0-1 1 0 0,1 1-1 0 0,-1-1 0 0 0,0 0 0 0 0,0 1 1 0 0,0-1-1 0 0,0 1 0 0 0,-1-1 0 0 0,1 1 1 0 0,0-1-1 0 0,-1 1 0 0 0,1-1 1 0 0,-1 1-1 0 0,1-1 0 0 0,-1 1 0 0 0,0-1 1 0 0,0 1-1 0 0,1 0 0 0 0,-1-1 0 0 0,0 1 1 0 0,0 0-1 0 0,0 0 0 0 0,-1 0 1 0 0,1 0-1 0 0,0 0 0 0 0,0 0 0 0 0,-1 0 1 0 0,1 0-1 0 0,0 0 0 0 0,-1 1 0 0 0,1-1 1 0 0,-1 0-1 0 0,-1 0 0 0 0,1 1 1 0 0,0 0 1 0 0,0-1-1 0 0,0 1 0 0 0,0 0 0 0 0,0 0 1 0 0,0 0-1 0 0,0 1 0 0 0,0-1 0 0 0,0 0 0 0 0,1 1 1 0 0,-1-1-1 0 0,0 1 0 0 0,0 0 0 0 0,0-1 1 0 0,0 1-1 0 0,1 0 0 0 0,-1 0 0 0 0,0 0 1 0 0,1 1-1 0 0,-1-1 0 0 0,1 0 0 0 0,-1 1 0 0 0,1-1 1 0 0,-1 0-1 0 0,0 3 0 0 0,-2-1 2 0 0,1 1-1 0 0,0-1 0 0 0,0 1 1 0 0,1 0-1 0 0,-1 0 1 0 0,1 0-1 0 0,0 0 0 0 0,0 0 1 0 0,-3 8-1 0 0,5-10 2 0 0,0 0 0 0 0,-1 0 0 0 0,1 0 0 0 0,0 0 0 0 0,0 0 0 0 0,0 1 0 0 0,0-1 0 0 0,0 0 0 0 0,1 0 0 0 0,-1 0 0 0 0,1-1 0 0 0,-1 1 0 0 0,1 0 0 0 0,0 0 0 0 0,-1 0 0 0 0,1 0 0 0 0,0 0 0 0 0,0-1 0 0 0,0 1 0 0 0,1 0 0 0 0,-1-1 0 0 0,0 1 0 0 0,1-1 0 0 0,-1 1 0 0 0,1-1 0 0 0,-1 0 0 0 0,1 0 0 0 0,0 1 0 0 0,-1-1 0 0 0,1 0 0 0 0,0-1 0 0 0,0 1 0 0 0,0 0 0 0 0,0 0 0 0 0,0-1 0 0 0,0 1 0 0 0,3-1 0 0 0,-1 1 0 0 0,0 0 0 0 0,0-1 0 0 0,0 0 0 0 0,0 0 0 0 0,1 0 0 0 0,-1-1 0 0 0,0 1 0 0 0,0-1 0 0 0,0 0 0 0 0,0 0 0 0 0,0-1 0 0 0,0 1 0 0 0,0-1 0 0 0,-1 0 0 0 0,1 1 0 0 0,0-2 0 0 0,5-3 0 0 0,-7 3 1 0 0,1 0-1 0 0,-1 0 0 0 0,0 0 1 0 0,0-1-1 0 0,0 1 0 0 0,0-1 1 0 0,-1 1-1 0 0,1-1 0 0 0,-1 0 1 0 0,0 0-1 0 0,0 1 0 0 0,0-1 1 0 0,-1 0-1 0 0,1-7 1 0 0,0 3 25 0 0,-1 11-14 0 0,-1 1 0 0 0,1-1-1 0 0,-1 1 1 0 0,1 0 0 0 0,0-1 0 0 0,1 1-1 0 0,-1 0 1 0 0,0-1 0 0 0,1 1 0 0 0,0-1 0 0 0,0 1-1 0 0,0-1 1 0 0,0 1 0 0 0,4 6 0 0 0,-4-9-4 0 0,0 0 1 0 0,-1 0 0 0 0,1 0 0 0 0,0 0 0 0 0,0 0 0 0 0,0 0 0 0 0,0 0 0 0 0,0 0 0 0 0,0 0 0 0 0,0-1-1 0 0,0 1 1 0 0,0 0 0 0 0,1-1 0 0 0,-1 1 0 0 0,0-1 0 0 0,0 1 0 0 0,1-1 0 0 0,-1 1 0 0 0,0-1 0 0 0,1 0-1 0 0,-1 0 1 0 0,0 0 0 0 0,1 1 0 0 0,-1-1 0 0 0,0-1 0 0 0,1 1 0 0 0,-1 0 0 0 0,0 0 0 0 0,1 0 0 0 0,-1-1-1 0 0,0 1 1 0 0,0-1 0 0 0,1 1 0 0 0,-1-1 0 0 0,0 1 0 0 0,0-1 0 0 0,0 0 0 0 0,0 1 0 0 0,0-1 0 0 0,1 0-1 0 0,-2 0 1 0 0,1 0 0 0 0,1-1 0 0 0,1-1 18 0 0,0 0-1 0 0,-1 1 1 0 0,0-1-1 0 0,0 0 0 0 0,0 0 1 0 0,0 0-1 0 0,0-1 1 0 0,-1 1-1 0 0,1 0 1 0 0,-1-1-1 0 0,0 1 1 0 0,0-1-1 0 0,0 1 1 0 0,-1-1-1 0 0,1 0 1 0 0,-1 1-1 0 0,0-1 0 0 0,0 0 1 0 0,0 1-1 0 0,0-1 1 0 0,0 1-1 0 0,-3-8 1 0 0,2-15 363 0 0,1 25-310 0 0,-1 5-61 0 0,1-1 1 0 0,0 1 0 0 0,0-1-1 0 0,0 1 1 0 0,0-1-1 0 0,1 0 1 0 0,-1 1 0 0 0,1-1-1 0 0,1 5 1 0 0,-1-5 2 0 0,0 1 0 0 0,0-1 1 0 0,0 1-1 0 0,1-1 0 0 0,0 1 1 0 0,-1-1-1 0 0,1 0 0 0 0,0 0 1 0 0,1 0-1 0 0,-1 0 0 0 0,0 0 1 0 0,1 0-1 0 0,0 0 0 0 0,-1-1 1 0 0,7 4-1 0 0,-8-5 10 0 0</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20.613"/>
    </inkml:context>
    <inkml:brush xml:id="br0">
      <inkml:brushProperty name="width" value="0.025" units="cm"/>
      <inkml:brushProperty name="height" value="0.025" units="cm"/>
    </inkml:brush>
  </inkml:definitions>
  <inkml:trace contextRef="#ctx0" brushRef="#br0">2 14 17183 0 0,'0'0'1712'0'0,"-1"-7"-1136"0"0,1 6-152 0 0,0 0-280 0 0,0-1 504 0 0,0 1 648 0 0,1 1-648 0 0,0 0-504 0 0,0-1-8 0 0</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0:20.653"/>
    </inkml:context>
    <inkml:brush xml:id="br0">
      <inkml:brushProperty name="width" value="0.1" units="cm"/>
      <inkml:brushProperty name="height" value="0.1" units="cm"/>
    </inkml:brush>
  </inkml:definitions>
  <inkml:trace contextRef="#ctx0" brushRef="#br0">1 1 9440 0 0,'0'0'1662'0'0,"0"3"-1447"0"0,9 90 3876 0 0,-8-79-3644 0 0,-1-1 0 0 0,-2 27 0 0 0,-1 2 458 0 0,4 5-227 0 0,-3 61 287 0 0,2-82-804 0 0,4 46-1 0 0,-1-36-75 0 0,3 29 145 0 0,1 35 188 0 0,-9-34-131 0 0,-1-38-78 0 0,4 49 1 0 0,15 64 247 0 0,-11-86-162 0 0,-1 69-1 0 0,-1-67-147 0 0,6 35 58 0 0,6 102 19 0 0,-9 23-72 0 0,1-102-80 0 0,-2-35-31 0 0,-2-57-27 0 0,-2 0-1 0 0,0 1 0 0 0,-4 32 0 0 0,2-43-5 0 0,1-1 0 0 0,0 0 0 0 0,3 19 0 0 0,0 3 9 0 0,-5 75 40 0 0,5-73-14 0 0,-1 0 0 0 0,-7 70-1 0 0,5-15 45 0 0,-6-2 12 0 0,4 2 83 0 0,-1-16 13 0 0,1-16-23 0 0,-2 113 331 0 0,3-37-83 0 0,2-92-353 0 0,0-16 27 0 0,-4 46-1 0 0,0-43-31 0 0,3 1 0 0 0,2 33 1 0 0,0 5 72 0 0,-2 114 198 0 0,0-88-4 0 0,0-93-321 0 0</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0:22.278"/>
    </inkml:context>
    <inkml:brush xml:id="br0">
      <inkml:brushProperty name="width" value="0.1" units="cm"/>
      <inkml:brushProperty name="height" value="0.1" units="cm"/>
    </inkml:brush>
  </inkml:definitions>
  <inkml:trace contextRef="#ctx0" brushRef="#br0">16 0 13168 0 0,'0'3'601'0'0,"6"172"4541"0"0,-3-125-4788 0 0,-2-39-277 0 0,0 0 0 0 0,0 0-1 0 0,-1 0 1 0 0,-1 1 0 0 0,-3 16 0 0 0,1 36 35 0 0,-14 138-56 0 0,14-131-82 0 0,4 0 0 0 0,13 97-1 0 0,-8-77-6 0 0,-5-61 10 0 0,6 40-1 0 0,2 23-17 0 0,19 66 2 0 0,-10 13 54 0 0,-12-127 15 0 0,10 112 167 0 0,-13-63-31 0 0,2 67 188 0 0,0-109-120 0 0,-4 97 1 0 0,-9 20 153 0 0,3-43-31 0 0,2 16 2 0 0,-1-53-43 0 0,-6 36 65 0 0,3 1-93 0 0,9 60 104 0 0,-13-71-118 0 0,2-39-126 0 0,6-55-51 0 0,-2 35 0 0 0,5-52-81 0 0</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12.693"/>
    </inkml:context>
    <inkml:brush xml:id="br0">
      <inkml:brushProperty name="width" value="0.1" units="cm"/>
      <inkml:brushProperty name="height" value="0.1" units="cm"/>
    </inkml:brush>
  </inkml:definitions>
  <inkml:trace contextRef="#ctx0" brushRef="#br0">400 103 11656 0 0,'-1'-6'198'0'0,"-1"1"0"0"0,0-1 0 0 0,0 1 1 0 0,0 0-1 0 0,-1 0 0 0 0,1 0 0 0 0,-1 0 0 0 0,-1 1 1 0 0,1-1-1 0 0,-1 1 0 0 0,1 0 0 0 0,-1 0 1 0 0,0 0-1 0 0,-1 0 0 0 0,1 1 0 0 0,-1-1 1 0 0,0 1-1 0 0,1 0 0 0 0,-1 1 0 0 0,0-1 0 0 0,-1 1 1 0 0,1 0-1 0 0,0 0 0 0 0,-8-1 0 0 0,6 2-51 0 0,0-1 0 0 0,0 1 0 0 0,0 1 0 0 0,0-1 0 0 0,0 1 0 0 0,0 1 0 0 0,0-1 0 0 0,0 1 0 0 0,1 0 0 0 0,-1 1 0 0 0,0-1 0 0 0,0 1 0 0 0,1 1-1 0 0,-1-1 1 0 0,1 1 0 0 0,0 0 0 0 0,0 1 0 0 0,0 0 0 0 0,-8 6 0 0 0,7-4-37 0 0,-5 4 66 0 0,1 0 0 0 0,0 1 1 0 0,1 0-1 0 0,0 1 0 0 0,-9 14 0 0 0,18-24-162 0 0,-1 0 0 0 0,1 0 0 0 0,0 0 0 0 0,0 0 0 0 0,0 0 0 0 0,0 0 0 0 0,0 0 0 0 0,1 0 0 0 0,-1 1 0 0 0,1-1 0 0 0,-1 0 0 0 0,1 1 0 0 0,0-1 0 0 0,0 0 0 0 0,0 1 0 0 0,0-1 0 0 0,0 0 0 0 0,1 1 0 0 0,-1-1 0 0 0,1 0 0 0 0,-1 0 0 0 0,1 1 0 0 0,0-1 0 0 0,0 0 0 0 0,0 0 0 0 0,0 0 0 0 0,0 0 0 0 0,0 0 0 0 0,1 0 0 0 0,-1 0 0 0 0,1-1 0 0 0,-1 1 0 0 0,1 0 0 0 0,0-1 0 0 0,0 1 0 0 0,-1-1 0 0 0,1 0 0 0 0,0 1 0 0 0,0-1 0 0 0,0 0 0 0 0,1 0 0 0 0,3 1 0 0 0,9 4 41 0 0,1 0 0 0 0,-1-1 0 0 0,1 0 0 0 0,1-1 0 0 0,18 1 0 0 0,-15-2-18 0 0,34 6 68 0 0,91 18 143 0 0,-129-22-216 0 0,1 0 0 0 0,-1 0 0 0 0,0 2-1 0 0,0 0 1 0 0,-1 1 0 0 0,19 12 0 0 0,-32-19-27 0 0,0 0 0 0 0,0 0 0 0 0,0 1 0 0 0,0-1 0 0 0,-1 1 0 0 0,1-1 0 0 0,0 1-1 0 0,-1 0 1 0 0,1 0 0 0 0,-1 0 0 0 0,1 0 0 0 0,-1 0 0 0 0,0 0 0 0 0,0 0 0 0 0,0 0 0 0 0,0 0 0 0 0,-1 0 0 0 0,1 1 0 0 0,0-1 0 0 0,-1 0 0 0 0,1 0-1 0 0,-1 1 1 0 0,0-1 0 0 0,0 1 0 0 0,0-1 0 0 0,0 0 0 0 0,0 1 0 0 0,-1-1 0 0 0,1 0 0 0 0,-2 3 0 0 0,0 0 4 0 0,0 0 0 0 0,-1 0 0 0 0,0-1 1 0 0,0 0-1 0 0,0 1 0 0 0,-1-1 0 0 0,1 0 0 0 0,-1 0 0 0 0,0-1 1 0 0,0 1-1 0 0,-1-1 0 0 0,-5 4 0 0 0,-4 1 10 0 0,0-1-1 0 0,0 0 1 0 0,-1-1 0 0 0,0-1 0 0 0,0 0-1 0 0,0-1 1 0 0,0-1 0 0 0,-1 0-1 0 0,0-1 1 0 0,0-1 0 0 0,1 0-1 0 0,-1-1 1 0 0,-30-4 0 0 0,14-1 53 0 0,0-1 1 0 0,0-1-1 0 0,1-2 0 0 0,0-2 1 0 0,-52-24-1 0 0,78 33-47 0 0,1 0 0 0 0,-1 0 1 0 0,1-1-1 0 0,-1 1 0 0 0,1-1 0 0 0,0 0 1 0 0,0 0-1 0 0,0-1 0 0 0,1 1 0 0 0,-1-1 1 0 0,1 0-1 0 0,0 0 0 0 0,0 0 0 0 0,-3-5 1 0 0,6 6 44 0 0</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13.152"/>
    </inkml:context>
    <inkml:brush xml:id="br0">
      <inkml:brushProperty name="width" value="0.1" units="cm"/>
      <inkml:brushProperty name="height" value="0.1" units="cm"/>
    </inkml:brush>
  </inkml:definitions>
  <inkml:trace contextRef="#ctx0" brushRef="#br0">0 1 11256 0 0,'0'0'3016'0'0,"14"25"-1634"0"0,25 189 1614 0 0,-29-170-2676 0 0,-6-31-110 0 0,-1 1 0 0 0,0-1-1 0 0,1 23 135 0 0,-4-44-198 0 0,0 2-132 0 0</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13.523"/>
    </inkml:context>
    <inkml:brush xml:id="br0">
      <inkml:brushProperty name="width" value="0.1" units="cm"/>
      <inkml:brushProperty name="height" value="0.1" units="cm"/>
    </inkml:brush>
  </inkml:definitions>
  <inkml:trace contextRef="#ctx0" brushRef="#br0">0 57 13464 0 0,'2'-4'146'0'0,"0"1"1"0"0,0-1 0 0 0,1 0 0 0 0,-1 1-1 0 0,1-1 1 0 0,0 1 0 0 0,0 0 0 0 0,0 0-1 0 0,0 0 1 0 0,0 0 0 0 0,0 1 0 0 0,1 0-1 0 0,0-1 1 0 0,-1 1 0 0 0,9-3 0 0 0,-6 3 73 0 0,0 1 0 0 0,1 0-1 0 0,-1 0 1 0 0,0 1 0 0 0,1 0 0 0 0,-1 0 0 0 0,1 0 0 0 0,-1 1 0 0 0,0 0 0 0 0,7 1 0 0 0,17 5 329 0 0,-1-1 317 0 0,47 4-1 0 0,-10-9 33 0 0,-62 0-804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0:58.535"/>
    </inkml:context>
    <inkml:brush xml:id="br0">
      <inkml:brushProperty name="width" value="0.1" units="cm"/>
      <inkml:brushProperty name="height" value="0.1" units="cm"/>
    </inkml:brush>
  </inkml:definitions>
  <inkml:trace contextRef="#ctx0" brushRef="#br0">1 50 14872 0 0,'31'-13'2671'0'0,"19"1"-1391"0"0,-1 3 0 0 0,1 2 0 0 0,71-2 0 0 0,-106 10-1144 0 0,-1 0 0 0 0</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13.940"/>
    </inkml:context>
    <inkml:brush xml:id="br0">
      <inkml:brushProperty name="width" value="0.1" units="cm"/>
      <inkml:brushProperty name="height" value="0.1" units="cm"/>
    </inkml:brush>
  </inkml:definitions>
  <inkml:trace contextRef="#ctx0" brushRef="#br0">1 18 14272 0 0,'0'0'2447'0'0,"25"0"-1620"0"0,47-9 1010 0 0,-46 5-1318 0 0,-1 1 1 0 0,1 1 0 0 0,39 2 0 0 0,-61 0-477 0 0,-1 1 0 0 0,0-1 1 0 0,0 1-1 0 0,1 0 0 0 0,-1-1 0 0 0,0 1 0 0 0,0 1 1 0 0,0-1-1 0 0,3 2 0 0 0,-2 0 14 0 0</inkml:trace>
  <inkml:trace contextRef="#ctx0" brushRef="#br0" timeOffset="1">56 210 10752 0 0,'0'0'850'0'0,"16"16"1608"0"0,-9-11-2106 0 0,1 0 1 0 0,0 0-1 0 0,0-1 1 0 0,1 0 0 0 0,-1 0-1 0 0,1-1 1 0 0,0-1-1 0 0,0 1 1 0 0,0-1 0 0 0,0-1-1 0 0,0 1 1 0 0,19-1-1 0 0,-11-1 52 0 0,1-1 0 0 0,0 0 0 0 0,0-1-1 0 0,-1-1 1 0 0,33-10 0 0 0,-33 7-268 0 0,-1-1-1 0 0,16-10 1 0 0,-15 7-66 0 0</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14.280"/>
    </inkml:context>
    <inkml:brush xml:id="br0">
      <inkml:brushProperty name="width" value="0.1" units="cm"/>
      <inkml:brushProperty name="height" value="0.1" units="cm"/>
    </inkml:brush>
  </inkml:definitions>
  <inkml:trace contextRef="#ctx0" brushRef="#br0">10 1 11856 0 0,'0'0'1024'0'0,"-9"32"646"0"0,10-3-784 0 0,2 0 1 0 0,7 30-1 0 0,3 34 419 0 0,-5 70 1246 0 0,-6-153-2053 0 0,3-11-164 0 0,6-14-198 0 0,-5 3-106 0 0</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14.645"/>
    </inkml:context>
    <inkml:brush xml:id="br0">
      <inkml:brushProperty name="width" value="0.1" units="cm"/>
      <inkml:brushProperty name="height" value="0.1" units="cm"/>
    </inkml:brush>
  </inkml:definitions>
  <inkml:trace contextRef="#ctx0" brushRef="#br0">3 75 12864 0 0,'-2'-16'698'0'0,"8"21"919"0"0,14 27 1504 0 0,-16-26-2886 0 0,3 5-76 0 0,-1 0 0 0 0,2-1-1 0 0,0 0 1 0 0,0-1-1 0 0,0 0 1 0 0,1 0-1 0 0,1 0 1 0 0,17 12-1 0 0,-21-18-120 0 0,0 0-1 0 0,1 0 0 0 0,-1 0 0 0 0,1-1 1 0 0,-1 1-1 0 0,1-2 0 0 0,0 1 0 0 0,-1-1 1 0 0,1 0-1 0 0,0 0 0 0 0,0-1 0 0 0,0 0 1 0 0,0 0-1 0 0,0-1 0 0 0,0 0 0 0 0,-1 0 0 0 0,11-3 1 0 0,-6 0-7 0 0,-1 0-1 0 0,0 0 1 0 0,0-1 0 0 0,0 0 0 0 0,-1-1 0 0 0,1 0-1 0 0,-1-1 1 0 0,-1 0 0 0 0,1 0 0 0 0,9-11 0 0 0,-9 7-2 0 0,0 0 0 0 0,0 0 0 0 0,-1-1 1 0 0,0 0-1 0 0,-1-1 0 0 0,-1 1 1 0 0,9-23-1 0 0,-11 14 84 0 0,-3 16 215 0 0,-1 16-64 0 0,10 168 564 0 0,-2-76-94 0 0,0-58-301 0 0,-8-44-391 0 0,1 1 1 0 0,-1 0 0 0 0,1-1 0 0 0,0 1-1 0 0,0 0 1 0 0,-1-1 0 0 0,1 1 0 0 0,0-1-1 0 0,0 1 1 0 0,0-1 0 0 0,1 1 0 0 0,-1-1-1 0 0,0 0 1 0 0,0 0 0 0 0,1 1 0 0 0,-1-1-1 0 0,1 0 1 0 0,-1 0 0 0 0,1 0-1 0 0,-1-1 1 0 0,4 2 0 0 0,-1-1 78 0 0</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15.083"/>
    </inkml:context>
    <inkml:brush xml:id="br0">
      <inkml:brushProperty name="width" value="0.1" units="cm"/>
      <inkml:brushProperty name="height" value="0.1" units="cm"/>
    </inkml:brush>
  </inkml:definitions>
  <inkml:trace contextRef="#ctx0" brushRef="#br0">10 59 13360 0 0,'0'0'1456'0'0,"-10"25"417"0"0,11 4-1165 0 0,1 0 1 0 0,2 0-1 0 0,0 0 1 0 0,13 41-1 0 0,-13-57-480 0 0,-1 0-27 0 0,0 0-1 0 0,1 1 1 0 0,1-2-1 0 0,9 18 1 0 0,-20-73 514 0 0,4 18-701 0 0,-20-68 100 0 0,14 69-15 0 0,2-1-1 0 0,-6-48 1 0 0,11 70-82 0 0,1 0 1 0 0,0 1-1 0 0,0-1 1 0 0,1 1-1 0 0,-1-1 1 0 0,1 1 0 0 0,-1-1-1 0 0,1 1 1 0 0,0 0-1 0 0,0-1 1 0 0,0 1-1 0 0,0-1 1 0 0,0 1 0 0 0,0 0-1 0 0,1 0 1 0 0,-1 0-1 0 0,1 0 1 0 0,-1 0-1 0 0,1 0 1 0 0,0 0 0 0 0,0 1-1 0 0,0-1 1 0 0,0 0-1 0 0,0 1 1 0 0,0 0-1 0 0,0-1 1 0 0,1 1-1 0 0,-1 0 1 0 0,0 0 0 0 0,4-1-1 0 0,8-1 50 0 0,0-1 0 0 0,0 2 0 0 0,0 0-1 0 0,21 0 1 0 0,4-2 65 0 0,-33 3-112 0 0,-1 1 1 0 0,1-1-1 0 0,-1 1 0 0 0,1 0 0 0 0,-1 1 0 0 0,1-1 0 0 0,-1 1 0 0 0,1 0 0 0 0,7 3 1 0 0,-5 0 5 0 0</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15.462"/>
    </inkml:context>
    <inkml:brush xml:id="br0">
      <inkml:brushProperty name="width" value="0.1" units="cm"/>
      <inkml:brushProperty name="height" value="0.1" units="cm"/>
    </inkml:brush>
  </inkml:definitions>
  <inkml:trace contextRef="#ctx0" brushRef="#br0">0 24 14776 0 0,'210'-24'5939'0'0,"-206"24"-5774"0"0,0 0 0 0 0,0 1-1 0 0,0-1 1 0 0,0 1-1 0 0,0 0 1 0 0,0 0 0 0 0,0 0-1 0 0,4 3 1 0 0,-4-3-112 0 0,3 2 80 0 0</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15.801"/>
    </inkml:context>
    <inkml:brush xml:id="br0">
      <inkml:brushProperty name="width" value="0.1" units="cm"/>
      <inkml:brushProperty name="height" value="0.1" units="cm"/>
    </inkml:brush>
  </inkml:definitions>
  <inkml:trace contextRef="#ctx0" brushRef="#br0">0 2 11352 0 0,'20'12'2328'0'0,"-11"-8"-2030"0"0,0-1 0 0 0,0 0 1 0 0,0 0-1 0 0,1 0 0 0 0,-1-1 1 0 0,1-1-1 0 0,0 0 0 0 0,-1 0 1 0 0,1-1-1 0 0,0 0 0 0 0,0 0 1 0 0,-1-1-1 0 0,1-1 0 0 0,0 1 1 0 0,-1-2-1 0 0,17-5 0 0 0,-9 4 92 0 0,0 1-1 0 0,1 1 1 0 0,19-1-1 0 0,21-2 160 0 0,-43 4-408 0 0,2-1 3 0 0</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16.249"/>
    </inkml:context>
    <inkml:brush xml:id="br0">
      <inkml:brushProperty name="width" value="0.1" units="cm"/>
      <inkml:brushProperty name="height" value="0.1" units="cm"/>
    </inkml:brush>
  </inkml:definitions>
  <inkml:trace contextRef="#ctx0" brushRef="#br0">226 3 12256 0 0,'-11'-2'330'0'0,"-1"2"1"0"0,1-1 0 0 0,-1 2-1 0 0,1 0 1 0 0,-1 0 0 0 0,1 1-1 0 0,0 0 1 0 0,0 1 0 0 0,-18 7-1 0 0,23-8-157 0 0,0 0-1 0 0,0 1 0 0 0,0 0 0 0 0,1 0 1 0 0,-1 0-1 0 0,1 1 0 0 0,0 0 0 0 0,0 0 1 0 0,0 0-1 0 0,1 1 0 0 0,0-1 0 0 0,-1 1 1 0 0,2 0-1 0 0,-1 0 0 0 0,0 1 0 0 0,1-1 1 0 0,0 1-1 0 0,0 0 0 0 0,-1 6 0 0 0,3-10-112 0 0,0 1 0 0 0,1-1 0 0 0,0 0-1 0 0,0 1 1 0 0,0-1 0 0 0,0 1 0 0 0,0-1 0 0 0,0 0-1 0 0,0 1 1 0 0,1-1 0 0 0,-1 1 0 0 0,1-1-1 0 0,0 0 1 0 0,0 0 0 0 0,0 1 0 0 0,2 2-1 0 0,0 0 14 0 0,0-1-1 0 0,0 1 1 0 0,1-1-1 0 0,0 0 1 0 0,-1-1 0 0 0,2 1-1 0 0,3 3 1 0 0,8 3 55 0 0,-1 0 0 0 0,1-1 0 0 0,22 8 1 0 0,36 13 143 0 0,-41-18-159 0 0,0 2-1 0 0,-1 1 1 0 0,46 29-1 0 0,-76-43-106 0 0,-1-1-1 0 0,1 1 1 0 0,-1 0 0 0 0,0 0-1 0 0,1 0 1 0 0,-1 0-1 0 0,0 1 1 0 0,1-1 0 0 0,-1 0-1 0 0,0 0 1 0 0,0 1-1 0 0,0-1 1 0 0,0 1-1 0 0,0-1 1 0 0,-1 1 0 0 0,1-1-1 0 0,0 1 1 0 0,-1 0-1 0 0,1-1 1 0 0,-1 1-1 0 0,1 0 1 0 0,-1-1 0 0 0,0 1-1 0 0,0 0 1 0 0,0 0-1 0 0,0-1 1 0 0,0 1 0 0 0,0 0-1 0 0,0-1 1 0 0,-1 4-1 0 0,0-3 4 0 0,-1 0 0 0 0,1 0 0 0 0,-1 0 0 0 0,1 0 0 0 0,-1 0 0 0 0,0 0 0 0 0,0-1 0 0 0,1 1-1 0 0,-1-1 1 0 0,0 1 0 0 0,-1-1 0 0 0,1 0 0 0 0,0 1 0 0 0,0-1 0 0 0,-1 0 0 0 0,1-1 0 0 0,0 1 0 0 0,-1 0-1 0 0,1-1 1 0 0,-4 1 0 0 0,-9 2 17 0 0,0-1 0 0 0,1 0 1 0 0,-1-1-1 0 0,0-1 0 0 0,0 0 0 0 0,0-1 0 0 0,0-1 0 0 0,0 0 0 0 0,1-1 0 0 0,-1-1 0 0 0,1 0 0 0 0,0-1 0 0 0,0 0 0 0 0,0-1 1 0 0,-23-15-1 0 0,29 15 4 0 0</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16.585"/>
    </inkml:context>
    <inkml:brush xml:id="br0">
      <inkml:brushProperty name="width" value="0.1" units="cm"/>
      <inkml:brushProperty name="height" value="0.1" units="cm"/>
    </inkml:brush>
  </inkml:definitions>
  <inkml:trace contextRef="#ctx0" brushRef="#br0">1 48 12256 0 0,'108'-19'3377'0'0,"110"-4"0"0"0,-176 23-2410 0 0,-30 1-765 0 0,0-1 0 0 0,-1 0-1 0 0,1-1 1 0 0,14-2 0 0 0,-19 1-29 0 0</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16.955"/>
    </inkml:context>
    <inkml:brush xml:id="br0">
      <inkml:brushProperty name="width" value="0.1" units="cm"/>
      <inkml:brushProperty name="height" value="0.1" units="cm"/>
    </inkml:brush>
  </inkml:definitions>
  <inkml:trace contextRef="#ctx0" brushRef="#br0">12 1 12360 0 0,'0'0'1472'0'0,"-5"28"-560"0"0,0 256 4279 0 0,3-256-4740 0 0,2 0-1 0 0,2-1 0 0 0,5 36 1 0 0,-7-63-435 0 0,0 1 1 0 0,0-1 0 0 0,0 1-1 0 0,0 0 1 0 0,1-1 0 0 0,-1 1-1 0 0,0-1 1 0 0,0 1 0 0 0,1-1-1 0 0,-1 1 1 0 0,0-1 0 0 0,1 1-1 0 0,-1-1 1 0 0,1 0 0 0 0,-1 1-1 0 0,0-1 1 0 0,1 1 0 0 0,-1-1-1 0 0,1 0 1 0 0,-1 1 0 0 0,1-1-1 0 0,-1 0 1 0 0,1 0 0 0 0,-1 1-1 0 0,1-1 1 0 0,0 0 0 0 0,-1 0-1 0 0,1 0 1 0 0,-1 0 0 0 0,1 0-1 0 0,1 0 1 0 0,2-1 72 0 0</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17.393"/>
    </inkml:context>
    <inkml:brush xml:id="br0">
      <inkml:brushProperty name="width" value="0.1" units="cm"/>
      <inkml:brushProperty name="height" value="0.1" units="cm"/>
    </inkml:brush>
  </inkml:definitions>
  <inkml:trace contextRef="#ctx0" brushRef="#br0">6 74 13264 0 0,'5'22'849'0'0,"-2"0"0"0"0,0 0 1 0 0,-1 1-1 0 0,-1-1 1 0 0,-3 27-1 0 0,1-3 822 0 0,6 98 784 0 0,-4-140-2060 0 0,3-11-155 0 0,0-12-55 0 0,-4-4-113 0 0,-1-1 0 0 0,-2 1-1 0 0,-8-39 1 0 0,6 42-43 0 0,1 0 0 0 0,1-1 0 0 0,1 1 0 0 0,0-1 0 0 0,3-27 0 0 0,0 42-18 0 0,0 0 0 0 0,0 1 0 0 0,0-1 0 0 0,1 1 1 0 0,0 0-1 0 0,0-1 0 0 0,0 1 0 0 0,1 0 0 0 0,-1 0 0 0 0,1 0 0 0 0,0 1 0 0 0,1-1 0 0 0,-1 1 0 0 0,1-1 0 0 0,0 1 0 0 0,0 0 0 0 0,1 1 0 0 0,-1-1 0 0 0,1 1 0 0 0,-1 0 0 0 0,1 0 0 0 0,0 0 0 0 0,0 0 1 0 0,1 1-1 0 0,-1 0 0 0 0,0 0 0 0 0,1 1 0 0 0,-1 0 0 0 0,1-1 0 0 0,11 1 0 0 0,2 0 32 0 0,-1 1 0 0 0,1 1 1 0 0,0 0-1 0 0,-1 2 0 0 0,24 5 0 0 0,-36-6-31 0 0,0 0-1 0 0,-1 0 1 0 0,1 1-1 0 0,0 0 1 0 0,-1 0-1 0 0,0 0 1 0 0,0 1-1 0 0,0-1 1 0 0,0 1-1 0 0,0 1 1 0 0,-1-1-1 0 0,1 1 1 0 0,-1-1-1 0 0,0 1 1 0 0,-1 1-1 0 0,1-1 1 0 0,-1 0-1 0 0,0 1 1 0 0,4 10-1 0 0,-5-9-1 0 0,0 0 0 0 0,0 0-1 0 0,-1 0 1 0 0,0 1 0 0 0,0-1-1 0 0,-1 0 1 0 0,0 0 0 0 0,0 1-1 0 0,-1-1 1 0 0,1 0 0 0 0,-2 0-1 0 0,1 0 1 0 0,-1 0 0 0 0,0 0 0 0 0,0 0-1 0 0,-1 0 1 0 0,0 0 0 0 0,0-1-1 0 0,-5 8 1 0 0,5-10-8 0 0,0 0 0 0 0,0 1 0 0 0,-1-1 0 0 0,1 0 0 0 0,-1-1 0 0 0,0 1 0 0 0,0-1 0 0 0,0 1 0 0 0,0-1 0 0 0,-1 0 0 0 0,1-1 0 0 0,-1 1 0 0 0,0-1 0 0 0,1 0 0 0 0,-1 0 0 0 0,0 0 0 0 0,-1-1 0 0 0,1 0 0 0 0,0 0 0 0 0,0 0 0 0 0,0 0 0 0 0,-1-1 0 0 0,1 0 0 0 0,0 0 0 0 0,-1-1 0 0 0,-9-1 0 0 0,8 1-2 0 0,1-1 0 0 0,-1 0 0 0 0,1 0 0 0 0,-1 0 0 0 0,1-1 0 0 0,0 1 0 0 0,0-1 0 0 0,0-1 0 0 0,1 1 0 0 0,-1-1 0 0 0,1 0 0 0 0,-1-1 0 0 0,2 1 0 0 0,-9-9 0 0 0,13 13 0 0 0,0 0 0 0 0,0 0 0 0 0,0-1 0 0 0,0 1 0 0 0,0 0 0 0 0,-1 0 0 0 0,1 0 0 0 0,0 0 0 0 0,0 0 0 0 0,0 0 0 0 0,0-1 0 0 0,0 1 0 0 0,0 0 0 0 0,0 0 0 0 0,-1 0 0 0 0,1 0 0 0 0,0 0 0 0 0,0-1 0 0 0,0 1 0 0 0,0 0 0 0 0,0 0 0 0 0,0 0 0 0 0,0-1 0 0 0,0 1 0 0 0,0 0 0 0 0,0 0 0 0 0,0 0 0 0 0,0 0 0 0 0,0-1 0 0 0,0 1 0 0 0,0 0 0 0 0,0 0 0 0 0,0 0 0 0 0,0 0 0 0 0,0-1 0 0 0,0 1 0 0 0,1 0 0 0 0,-1 0 0 0 0,0 0 0 0 0,0 0 0 0 0,0-1 0 0 0,0 1 0 0 0,0 0 0 0 0,0 0 0 0 0,0 0 0 0 0,1 0 0 0 0,-1 0 0 0 0,0-1 0 0 0,12 2 0 0 0,11 6 0 0 0,-12 0 2 0 0,1 1 0 0 0,-2 0 0 0 0,1 1 0 0 0,-1 0 1 0 0,-1 1-1 0 0,12 14 0 0 0,27 26 30 0 0,-37-40-21 0 0,1 0 1 0 0,0-1-1 0 0,0 0 1 0 0,1-1-1 0 0,1 0 0 0 0,14 6 1 0 0,-22-12-7 0 0,-1 0 0 0 0,1-1 0 0 0,0 0 0 0 0,0 0 1 0 0,0 0-1 0 0,0-1 0 0 0,0 1 0 0 0,0-2 0 0 0,-1 1 0 0 0,1 0 0 0 0,0-1 0 0 0,0 0 0 0 0,0-1 1 0 0,0 1-1 0 0,-1-1 0 0 0,1 0 0 0 0,-1-1 0 0 0,9-4 0 0 0,48-32 27 0 0,-48 29-24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0:58.960"/>
    </inkml:context>
    <inkml:brush xml:id="br0">
      <inkml:brushProperty name="width" value="0.1" units="cm"/>
      <inkml:brushProperty name="height" value="0.1" units="cm"/>
    </inkml:brush>
  </inkml:definitions>
  <inkml:trace contextRef="#ctx0" brushRef="#br0">5 0 12456 0 0,'-2'12'593'0'0,"1"-1"0"0"0,0 1 0 0 0,0-1 0 0 0,1 1 0 0 0,0-1 1 0 0,1 1-1 0 0,1-1 0 0 0,2 12 0 0 0,2 22 403 0 0,5 69 1099 0 0,4 90 1438 0 0,-10-199-2960 0 0</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17.774"/>
    </inkml:context>
    <inkml:brush xml:id="br0">
      <inkml:brushProperty name="width" value="0.1" units="cm"/>
      <inkml:brushProperty name="height" value="0.1" units="cm"/>
    </inkml:brush>
  </inkml:definitions>
  <inkml:trace contextRef="#ctx0" brushRef="#br0">1 0 13360 0 0,'0'0'1088'0'0,"0"3"-544"0"0,12 149 2610 0 0,-9-89-1947 0 0,3 0 0 0 0,16 68 0 0 0,-22-127-1118 0 0,1 0 0 0 0,1 0 0 0 0,-1 0-1 0 0,0-1 1 0 0,1 1 0 0 0,0-1-1 0 0,0 1 1 0 0,4 5 0 0 0,-6-10-63 0 0,1 1 0 0 0,-1-1 0 0 0,1 1 0 0 0,0-1 0 0 0,-1 1 0 0 0,1-1 0 0 0,-1 1 0 0 0,1-1 0 0 0,-1 0 0 0 0,0 1 0 0 0,1-1 0 0 0,-1 1 0 0 0,1-1 0 0 0,-1 0 0 0 0,0 0 0 0 0,0 1 0 0 0,0-1 0 0 0,1 0 0 0 0,-1 0 0 0 0,0 1 0 0 0,0-1 0 0 0,0 0 0 0 0,0 0 0 0 0,0 1 0 0 0,0-1 0 0 0,0-1 0 0 0,3-26-21 0 0,-4 8 33 0 0</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18.140"/>
    </inkml:context>
    <inkml:brush xml:id="br0">
      <inkml:brushProperty name="width" value="0.1" units="cm"/>
      <inkml:brushProperty name="height" value="0.1" units="cm"/>
    </inkml:brush>
  </inkml:definitions>
  <inkml:trace contextRef="#ctx0" brushRef="#br0">1 30 12360 0 0,'26'-11'2178'0'0,"-7"7"-1209"0"0,0-1 0 0 0,1 2-1 0 0,32-1 1 0 0,-28 2-880 0 0,-18 2 85 0 0,0 0 0 0 0,0 1 0 0 0,-1 0 0 0 0,1 0 0 0 0,0 0 0 0 0,8 4-1 0 0,-7-1-53 0 0</inkml:trace>
  <inkml:trace contextRef="#ctx0" brushRef="#br0" timeOffset="1">5 166 12552 0 0,'0'0'784'0'0,"25"10"408"0"0,-6-10-407 0 0,-1-1 1 0 0,19-2-1 0 0,-26 1-479 0 0,0 1-1 0 0,1 0 0 0 0,0 0 0 0 0,-1 1 1 0 0,1 1-1 0 0,-1 0 0 0 0,1 0 0 0 0,16 6 0 0 0,-17-5-134 0 0,5 3 210 0 0,-12-1-237 0 0</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18.531"/>
    </inkml:context>
    <inkml:brush xml:id="br0">
      <inkml:brushProperty name="width" value="0.1" units="cm"/>
      <inkml:brushProperty name="height" value="0.1" units="cm"/>
    </inkml:brush>
  </inkml:definitions>
  <inkml:trace contextRef="#ctx0" brushRef="#br0">0 25 12360 0 0,'0'0'976'0'0,"24"16"681"0"0,-1-10-943 0 0,0-2-1 0 0,0-1 1 0 0,1 0 0 0 0,-1-2-1 0 0,0-1 1 0 0,29-3 0 0 0,2-3 174 0 0,82-21 1 0 0,-89 11-558 0 0,-33 11-197 0 0</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18.971"/>
    </inkml:context>
    <inkml:brush xml:id="br0">
      <inkml:brushProperty name="width" value="0.1" units="cm"/>
      <inkml:brushProperty name="height" value="0.1" units="cm"/>
    </inkml:brush>
  </inkml:definitions>
  <inkml:trace contextRef="#ctx0" brushRef="#br0">177 1 14568 0 0,'0'0'553'0'0,"-23"22"1405"0"0,-8 21-392 0 0,24-30-1211 0 0,-2-1 0 0 0,0 1 1 0 0,0-2-1 0 0,-1 1 0 0 0,-1-1 0 0 0,0-1 0 0 0,-23 18 0 0 0,31-25-247 0 0,-9 6 104 0 0,12-9-205 0 0,0 0 1 0 0,0 0-1 0 0,0 0 0 0 0,0 0 0 0 0,0 0 1 0 0,-1 1-1 0 0,1-1 0 0 0,0 0 0 0 0,0 0 1 0 0,0 0-1 0 0,0 0 0 0 0,0 0 0 0 0,0 0 1 0 0,-1 0-1 0 0,1 0 0 0 0,0 0 0 0 0,0 1 1 0 0,0-1-1 0 0,0 0 0 0 0,-1 0 0 0 0,1 0 1 0 0,0 0-1 0 0,0 0 0 0 0,0 0 0 0 0,0 0 0 0 0,-1 0 1 0 0,1 0-1 0 0,0 0 0 0 0,0 0 0 0 0,0 0 1 0 0,0 0-1 0 0,0 0 0 0 0,-1-1 0 0 0,1 1 1 0 0,0 0-1 0 0,0 0 0 0 0,0 0 0 0 0,0 0 1 0 0,-1 0-1 0 0,1 0 0 0 0,0 0 0 0 0,0 0 1 0 0,0 0-1 0 0,0-1 0 0 0,0 1 0 0 0,0 0 1 0 0,0 0-1 0 0,0 0 0 0 0,-1 0 0 0 0,1 0 1 0 0,0-1-1 0 0,0 1 0 0 0,0 0 0 0 0,0 0 1 0 0,0 0-1 0 0,0 0 0 0 0,0 0 0 0 0,0-1 0 0 0,0 1 206 0 0,5-13 60 0 0,50-42-90 0 0,-33 31-93 0 0,1 1 0 0 0,29-20 1 0 0,-50 41-82 0 0,0 0 0 0 0,0 0 0 0 0,0 1 1 0 0,1-1-1 0 0,-1 1 0 0 0,1 0 1 0 0,-1 0-1 0 0,1 0 0 0 0,-1 0 0 0 0,1 0 1 0 0,0 1-1 0 0,-1-1 0 0 0,1 1 1 0 0,0-1-1 0 0,3 1 0 0 0,-5 1-3 0 0,1-1-1 0 0,0 1 1 0 0,-1 0 0 0 0,1 0-1 0 0,-1 0 1 0 0,1-1 0 0 0,-1 2-1 0 0,0-1 1 0 0,1 0 0 0 0,-1 0-1 0 0,0 0 1 0 0,1 1-1 0 0,-1-1 1 0 0,0 0 0 0 0,0 1-1 0 0,0-1 1 0 0,0 1 0 0 0,-1-1-1 0 0,1 1 1 0 0,0 0 0 0 0,-1-1-1 0 0,1 1 1 0 0,0 2 0 0 0,10 39 78 0 0,-1 0 1 0 0,-2 0-1 0 0,2 56 1 0 0,-4-35 23 0 0,-1 66 285 0 0,-5-111-186 0 0,0-19-159 0 0</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19.396"/>
    </inkml:context>
    <inkml:brush xml:id="br0">
      <inkml:brushProperty name="width" value="0.1" units="cm"/>
      <inkml:brushProperty name="height" value="0.1" units="cm"/>
    </inkml:brush>
  </inkml:definitions>
  <inkml:trace contextRef="#ctx0" brushRef="#br0">0 27 13360 0 0,'0'0'758'0'0,"26"0"1645"0"0,14-2-820 0 0,41-7 0 0 0,19-2 337 0 0,-75 9-1478 0 0,-14 1-134 0 0,1 0-1 0 0,-1 1 1 0 0,1 0-1 0 0,-1 1 1 0 0,20 3-1 0 0,-30-4-266 0 0,0 1 0 0 0,-1-1 0 0 0,1 0 0 0 0,-1 0 0 0 0,1 1 0 0 0,0-1 0 0 0,-1 1 1 0 0,1-1-1 0 0,-1 0 0 0 0,1 1 0 0 0,-1-1 0 0 0,0 1 0 0 0,1-1 0 0 0,-1 1 0 0 0,1-1 0 0 0,-1 1 0 0 0,0-1 0 0 0,1 1 0 0 0,-1 0 0 0 0,0-1 1 0 0,0 1-1 0 0,1-1 0 0 0,-1 1 0 0 0,0 0 0 0 0,0 0 0 0 0,0 2 60 0 0</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50.936"/>
    </inkml:context>
    <inkml:brush xml:id="br0">
      <inkml:brushProperty name="width" value="0.025" units="cm"/>
      <inkml:brushProperty name="height" value="0.025" units="cm"/>
    </inkml:brush>
  </inkml:definitions>
  <inkml:trace contextRef="#ctx0" brushRef="#br0">9 1 9648 0 0,'0'0'4032'0'0,"-3"11"-3682"0"0,0 10 212 0 0,2-1 0 0 0,0 1 0 0 0,1-1-1 0 0,1 1 1 0 0,4 21 0 0 0,1 36 458 0 0,-4-56-420 0 0,6 36 0 0 0,-5-41-448 0 0,-3-15-109 0 0,0 0-1 0 0,0 0 1 0 0,1 0 0 0 0,-1-1 0 0 0,1 1 0 0 0,-1 0 0 0 0,1-1 0 0 0,0 1 0 0 0,-1 0 0 0 0,1-1-1 0 0,0 1 1 0 0,0-1 0 0 0,0 1 0 0 0,0-1 0 0 0,2 2 0 0 0,-1-2-2 0 0,0 0 1 0 0,0 0 0 0 0,0 0-1 0 0,0 0 1 0 0,1 0-1 0 0,-1-1 1 0 0,0 1-1 0 0,0-1 1 0 0,0 0 0 0 0,1 0-1 0 0,-1 0 1 0 0,4 0-1 0 0,8 0 167 0 0,-1-1 0 0 0,0 0-1 0 0,21-6 1 0 0,-29 7-159 0 0</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51.429"/>
    </inkml:context>
    <inkml:brush xml:id="br0">
      <inkml:brushProperty name="width" value="0.025" units="cm"/>
      <inkml:brushProperty name="height" value="0.025" units="cm"/>
    </inkml:brush>
  </inkml:definitions>
  <inkml:trace contextRef="#ctx0" brushRef="#br0">60 150 12960 0 0,'22'-27'3609'0'0,"-20"22"-3406"0"0,-1 0 0 0 0,0 1-1 0 0,0-1 1 0 0,0 0 0 0 0,-1 0 0 0 0,0 0 0 0 0,0 0 0 0 0,0 0 0 0 0,-1 0 0 0 0,1 0 0 0 0,-1 0-1 0 0,0 0 1 0 0,-1 0 0 0 0,1 0 0 0 0,-1 1 0 0 0,0-1 0 0 0,0 1 0 0 0,0-1 0 0 0,-1 1-1 0 0,0 0 1 0 0,0 0 0 0 0,0 0 0 0 0,-5-5 0 0 0,8 8-191 0 0,-1 1-1 0 0,0-1 1 0 0,1 1 0 0 0,-1-1 0 0 0,0 1-1 0 0,1-1 1 0 0,-1 1 0 0 0,0 0-1 0 0,0-1 1 0 0,1 1 0 0 0,-1 0-1 0 0,0 0 1 0 0,0 0 0 0 0,0-1 0 0 0,1 1-1 0 0,-1 0 1 0 0,0 0 0 0 0,0 0-1 0 0,0 0 1 0 0,0 0 0 0 0,1 1 0 0 0,-1-1-1 0 0,0 0 1 0 0,0 0 0 0 0,0 0-1 0 0,-1 1 1 0 0,1 0-1 0 0,-1 1-1 0 0,1-1 1 0 0,-1 0 0 0 0,1 0-1 0 0,0 1 1 0 0,-1-1 0 0 0,1 1-1 0 0,0-1 1 0 0,0 1 0 0 0,0 0-1 0 0,-1 2 1 0 0,-1 3 12 0 0,0 0 0 0 0,1 0 1 0 0,0 1-1 0 0,-2 11 0 0 0,3-10-6 0 0,1 0 0 0 0,0 1 0 0 0,0-1 0 0 0,1 0 0 0 0,0 1 0 0 0,1-1 0 0 0,3 12 0 0 0,-4-18-8 0 0,-1 0-1 0 0,1-1 1 0 0,0 1 0 0 0,0 0-1 0 0,0 0 1 0 0,1-1-1 0 0,-1 1 1 0 0,1 0 0 0 0,-1-1-1 0 0,1 0 1 0 0,0 1 0 0 0,0-1-1 0 0,0 0 1 0 0,0 0 0 0 0,0 0-1 0 0,0 0 1 0 0,1 0 0 0 0,-1 0-1 0 0,1-1 1 0 0,-1 1-1 0 0,1-1 1 0 0,0 0 0 0 0,-1 0-1 0 0,1 0 1 0 0,0 0 0 0 0,4 1-1 0 0,-4-3 12 0 0,0 1 1 0 0,1 0-1 0 0,-1-1 0 0 0,0 0 0 0 0,0 0 0 0 0,0 0 0 0 0,0 0 0 0 0,0 0 0 0 0,0-1 1 0 0,0 1-1 0 0,0-1 0 0 0,3-3 0 0 0,30-26 373 0 0,-31 26-304 0 0</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54.451"/>
    </inkml:context>
    <inkml:brush xml:id="br0">
      <inkml:brushProperty name="width" value="0.025" units="cm"/>
      <inkml:brushProperty name="height" value="0.025" units="cm"/>
    </inkml:brush>
  </inkml:definitions>
  <inkml:trace contextRef="#ctx0" brushRef="#br0">2 0 11256 0 0,'0'0'2600'0'0,"-1"27"-1000"0"0,0 30-173 0 0,6 112 2859 0 0,-3-142-2574 0 0,-3-28-1666 0 0</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55.122"/>
    </inkml:context>
    <inkml:brush xml:id="br0">
      <inkml:brushProperty name="width" value="0.025" units="cm"/>
      <inkml:brushProperty name="height" value="0.025" units="cm"/>
    </inkml:brush>
  </inkml:definitions>
  <inkml:trace contextRef="#ctx0" brushRef="#br0">56 91 9040 0 0,'0'0'6202'0'0,"1"-29"-4563"0"0,0 26-1578 0 0,0 1 0 0 0,0 0 0 0 0,1 0 0 0 0,-1 0 0 0 0,0-1 0 0 0,1 1 0 0 0,-1 1 0 0 0,1-1 0 0 0,-1 0 0 0 0,1 0 0 0 0,0 1 0 0 0,0-1 0 0 0,0 1 0 0 0,0-1 0 0 0,0 1 0 0 0,0 0 0 0 0,4-2 1 0 0,45-19 292 0 0,-44 20-281 0 0,-5 1-65 0 0,-1 1-1 0 0,1-1 0 0 0,0 1 0 0 0,0-1 0 0 0,0 1 0 0 0,0 0 0 0 0,0 0 0 0 0,0 0 0 0 0,-1 0 0 0 0,1 0 0 0 0,0 0 0 0 0,0 1 0 0 0,0-1 0 0 0,0 1 0 0 0,0-1 1 0 0,-1 1-1 0 0,1 0 0 0 0,0-1 0 0 0,-1 1 0 0 0,1 0 0 0 0,0 0 0 0 0,-1 0 0 0 0,1 0 0 0 0,-1 1 0 0 0,1-1 0 0 0,-1 0 0 0 0,0 1 0 0 0,0-1 0 0 0,1 1 1 0 0,-1-1-1 0 0,0 1 0 0 0,0-1 0 0 0,-1 1 0 0 0,1 0 0 0 0,0 0 0 0 0,0-1 0 0 0,0 5 0 0 0,4 8 62 0 0,-1 0-1 0 0,-1 1 1 0 0,4 26 0 0 0,-5-26-13 0 0,-1-6 20 0 0,1-1 0 0 0,-2 1 0 0 0,0 0 0 0 0,0 0 0 0 0,0 0 0 0 0,-1 0 0 0 0,0 0 0 0 0,-1 0 0 0 0,0-1 0 0 0,0 1 0 0 0,-1-1 0 0 0,0 1 0 0 0,-5 8 0 0 0,5-12 9 0 0,-1 1 1 0 0,0-1-1 0 0,0 0 1 0 0,0 0 0 0 0,-1 0-1 0 0,0 0 1 0 0,0-1-1 0 0,0 0 1 0 0,0 0-1 0 0,-1 0 1 0 0,0-1 0 0 0,1 1-1 0 0,-1-1 1 0 0,0-1-1 0 0,-1 1 1 0 0,1-1 0 0 0,0 0-1 0 0,-9 1 1 0 0,6-1 111 0 0,0-1 1 0 0,0 0 0 0 0,-16 0-1 0 0,22-1-140 0 0,0 0-1 0 0,0-1 1 0 0,0 1-1 0 0,0-1 0 0 0,0 1 1 0 0,0-1-1 0 0,0 0 1 0 0,0 0-1 0 0,0 0 1 0 0,1-1-1 0 0,-1 1 1 0 0,0-1-1 0 0,1 1 1 0 0,-5-4-1 0 0,5 2 17 0 0</inkml:trace>
</inkml:ink>
</file>

<file path=ppt/ink/ink1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55.500"/>
    </inkml:context>
    <inkml:brush xml:id="br0">
      <inkml:brushProperty name="width" value="0.025" units="cm"/>
      <inkml:brushProperty name="height" value="0.025" units="cm"/>
    </inkml:brush>
  </inkml:definitions>
  <inkml:trace contextRef="#ctx0" brushRef="#br0">1 1 14968 0 0,'0'0'656'0'0,"8"22"1455"0"0,-5 90 1452 0 0,-2-37-999 0 0,2-58-1726 0 0,0-13-216 0 0,1-12-327 0 0,-2 2-241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0:59.353"/>
    </inkml:context>
    <inkml:brush xml:id="br0">
      <inkml:brushProperty name="width" value="0.1" units="cm"/>
      <inkml:brushProperty name="height" value="0.1" units="cm"/>
    </inkml:brush>
  </inkml:definitions>
  <inkml:trace contextRef="#ctx0" brushRef="#br0">12 54 15880 0 0,'0'0'786'0'0,"2"24"1493"0"0,-1 10-1300 0 0,1 1 1 0 0,14 64-1 0 0,-8-53-683 0 0,-1-6 171 0 0,9 69 510 0 0,-15-91-741 0 0,-5-22 34 0 0,-7-31 8 0 0,9 28-335 0 0,-8-25 91 0 0,0 1 3 0 0,2 0 0 0 0,1-1 0 0 0,-4-33 0 0 0,10 56-22 0 0,1 1 0 0 0,0-1 0 0 0,0 1 0 0 0,0-1 0 0 0,1 0 0 0 0,1 1 0 0 0,-1-1 0 0 0,1 1 0 0 0,1 0 0 0 0,0 0-1 0 0,0 0 1 0 0,0 0 0 0 0,1 0 0 0 0,0 1 0 0 0,1-1 0 0 0,7-9 0 0 0,-5 11 9 0 0,-1 0 1 0 0,1 1-1 0 0,-1 0 1 0 0,1 0-1 0 0,1 1 1 0 0,-1-1-1 0 0,1 2 1 0 0,-1-1-1 0 0,1 1 1 0 0,16-4-1 0 0,1 1 58 0 0,1 0-1 0 0,31-1 0 0 0,-47 6-58 0 0,0 1 0 0 0,-1 1 0 0 0,1 0-1 0 0,0 0 1 0 0,-1 1 0 0 0,1 0 0 0 0,-1 0 0 0 0,0 1 0 0 0,1 1-1 0 0,-1-1 1 0 0,13 9 0 0 0,-19-11-15 0 0,0 1-1 0 0,0 0 1 0 0,0 0-1 0 0,0 0 1 0 0,0 0 0 0 0,0 1-1 0 0,0-1 1 0 0,-1 1-1 0 0,1 0 1 0 0,-1 0 0 0 0,0-1-1 0 0,0 1 1 0 0,0 1-1 0 0,0-1 1 0 0,-1 0 0 0 0,1 0-1 0 0,-1 1 1 0 0,0-1-1 0 0,0 1 1 0 0,0-1-1 0 0,0 1 1 0 0,-1-1 0 0 0,1 1-1 0 0,-1 0 1 0 0,0-1-1 0 0,0 1 1 0 0,0 0 0 0 0,-1-1-1 0 0,1 1 1 0 0,-1-1-1 0 0,0 1 1 0 0,0-1 0 0 0,-2 5-1 0 0,0-2 2 0 0,0-1-1 0 0,0 0 1 0 0,-1 0-1 0 0,1 0 1 0 0,-1 0-1 0 0,-1 0 1 0 0,1-1-1 0 0,-1 0 1 0 0,1 0-1 0 0,-1 0 1 0 0,0-1-1 0 0,-1 1 1 0 0,-6 3-1 0 0,3-3-1 0 0,0 0-1 0 0,0 0 1 0 0,0 0-1 0 0,-1-1 1 0 0,1-1-1 0 0,-1 0 0 0 0,-17 2 1 0 0,-64-3 22 0 0,82-2-29 0 0,10-1 0 0 0,1 1 0 0 0,-1 1 0 0 0,0 0 0 0 0,0 0 0 0 0,0 0 0 0 0,0 0 0 0 0,0 0 0 0 0,0 0 0 0 0,0 0 0 0 0,1 0 0 0 0,-1 0 0 0 0,0 1 0 0 0,0-1 0 0 0,0 0 0 0 0,2 2 0 0 0,5 3 0 0 0,0 1 0 0 0,-1 1 0 0 0,0 0 0 0 0,0 0 0 0 0,0 0 0 0 0,-1 0 0 0 0,0 1 0 0 0,-1 0 0 0 0,1 1 0 0 0,-1-1 0 0 0,6 18 0 0 0,-4-11 0 0 0,1-1 0 0 0,1-1 0 0 0,16 23 0 0 0,-22-32 0 0 0,1-1 0 0 0,-1 0 0 0 0,1 1 0 0 0,0-1 0 0 0,0-1 0 0 0,0 1 0 0 0,0 0 0 0 0,0-1 0 0 0,1 0 0 0 0,-1 0 0 0 0,1 0 0 0 0,-1-1 0 0 0,1 0 0 0 0,0 1 0 0 0,-1-1 0 0 0,9 0 0 0 0,-4-1 0 0 0,0 0 0 0 0,0-1 0 0 0,0 0 0 0 0,0 0 0 0 0,0-1 0 0 0,12-4 0 0 0,-6 0 0 0 0</inkml:trace>
</inkml:ink>
</file>

<file path=ppt/ink/ink1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55.971"/>
    </inkml:context>
    <inkml:brush xml:id="br0">
      <inkml:brushProperty name="width" value="0.025" units="cm"/>
      <inkml:brushProperty name="height" value="0.025" units="cm"/>
    </inkml:brush>
  </inkml:definitions>
  <inkml:trace contextRef="#ctx0" brushRef="#br0">8 71 13968 0 0,'31'-17'3502'0'0,"-3"1"-874"0"0,-15 9-1926 0 0,0-1-1 0 0,1 2 1 0 0,25-9 0 0 0,-39 15-691 0 0,0-1-1 0 0,0 1 1 0 0,1 0 0 0 0,-1 0 0 0 0,0 0 0 0 0,0 0 0 0 0,0 0 0 0 0,1 0 0 0 0,-1-1 0 0 0,0 1 0 0 0,0 0 0 0 0,1 0 0 0 0,-1 0 0 0 0,0 0-1 0 0,0 0 1 0 0,1 0 0 0 0,-1 0 0 0 0,0 0 0 0 0,1 0 0 0 0,-1 0 0 0 0,0 0 0 0 0,0 0 0 0 0,1 0 0 0 0,-1 0 0 0 0,0 0 0 0 0,0 1 0 0 0,1-1-1 0 0,-1 0 1 0 0,0 0 0 0 0,0 0 0 0 0,0 0 0 0 0,1 0 0 0 0,-1 0 0 0 0,0 1 0 0 0,0-1 0 0 0,0 0 0 0 0,1 0 0 0 0,-1 0 0 0 0,0 1-1 0 0,0-1 1 0 0,0 0 0 0 0,0 0 0 0 0,0 1 0 0 0,1-1 0 0 0,-1 0 0 0 0,0 0 0 0 0,0 1 0 0 0,0-1 0 0 0,0 0 0 0 0,0 0 0 0 0,0 1 0 0 0,-5 13 337 0 0,2-10-376 0 0,-1 6 90 0 0</inkml:trace>
  <inkml:trace contextRef="#ctx0" brushRef="#br0" timeOffset="1">0 177 14672 0 0,'0'0'561'0'0,"33"-15"1557"0"0,-22 8-1153 0 0,-7 5-578 0 0,1-1 1 0 0,-1 1-1 0 0,0 0 1 0 0,1 0-1 0 0,-1 0 0 0 0,1 0 1 0 0,0 1-1 0 0,-1 0 1 0 0,7-1-1 0 0,-5 7 752 0 0,-6-5-1101 0 0</inkml:trace>
</inkml:ink>
</file>

<file path=ppt/ink/ink1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56.363"/>
    </inkml:context>
    <inkml:brush xml:id="br0">
      <inkml:brushProperty name="width" value="0.025" units="cm"/>
      <inkml:brushProperty name="height" value="0.025" units="cm"/>
    </inkml:brush>
  </inkml:definitions>
  <inkml:trace contextRef="#ctx0" brushRef="#br0">0 58 15376 0 0,'20'-2'1001'0'0,"-1"-1"0"0"0,0 0 0 0 0,-1-2 0 0 0,1 0 0 0 0,-1-2 0 0 0,0 0 0 0 0,21-11 1 0 0,-31 12-764 0 0,-7 5-182 0 0</inkml:trace>
</inkml:ink>
</file>

<file path=ppt/ink/ink1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56.724"/>
    </inkml:context>
    <inkml:brush xml:id="br0">
      <inkml:brushProperty name="width" value="0.025" units="cm"/>
      <inkml:brushProperty name="height" value="0.025" units="cm"/>
    </inkml:brush>
  </inkml:definitions>
  <inkml:trace contextRef="#ctx0" brushRef="#br0">108 0 15576 0 0,'0'0'929'0'0,"-36"8"649"0"0,27-5-1046 0 0,0 0 0 0 0,0 1-1 0 0,0 0 1 0 0,1 1-1 0 0,-15 9 1 0 0,18-10-238 0 0</inkml:trace>
</inkml:ink>
</file>

<file path=ppt/ink/ink1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57.129"/>
    </inkml:context>
    <inkml:brush xml:id="br0">
      <inkml:brushProperty name="width" value="0.025" units="cm"/>
      <inkml:brushProperty name="height" value="0.025" units="cm"/>
    </inkml:brush>
  </inkml:definitions>
  <inkml:trace contextRef="#ctx0" brushRef="#br0">10 10 14672 0 0,'8'45'1891'0'0,"-2"1"1"0"0,0 81 0 0 0,-3-54-768 0 0,-4-70 946 0 0,-1-7-896 0 0,-6-21-638 0 0,-6-38-548 0 0,11 29 221 0 0,1 19-59 0 0,1 0 1 0 0,0 0-1 0 0,2-16 1 0 0,-1 25-77 0 0,1 1 1 0 0,1-1 0 0 0,-1 0-1 0 0,1 1 1 0 0,0-1-1 0 0,0 1 1 0 0,0 0-1 0 0,1-1 1 0 0,0 1-1 0 0,0 0 1 0 0,6-7 0 0 0,-7 10-54 0 0,-1-1 0 0 0,1 1 0 0 0,0 0 0 0 0,0 0 0 0 0,0 0 0 0 0,0 0 0 0 0,0 1 0 0 0,0-1 0 0 0,0 0 0 0 0,1 1 0 0 0,-1 0 0 0 0,1-1 0 0 0,-1 1 0 0 0,1 0 0 0 0,-1 0 0 0 0,1 1 0 0 0,-1-1 0 0 0,1 0 0 0 0,0 1 0 0 0,0 0 0 0 0,-1-1 0 0 0,1 1 0 0 0,0 0 0 0 0,0 1 0 0 0,-1-1 0 0 0,1 0 0 0 0,0 1 0 0 0,-1-1 0 0 0,1 1 0 0 0,0 0 0 0 0,-1 0 0 0 0,1 0 0 0 0,-1 0 0 0 0,1 1 0 0 0,-1-1 0 0 0,0 0 0 0 0,1 1 0 0 0,-1 0 0 0 0,0 0 0 0 0,0-1 0 0 0,0 1 0 0 0,0 1 0 0 0,-1-1 0 0 0,1 0 0 0 0,0 0 0 0 0,-1 0 0 0 0,0 1 0 0 0,1-1 0 0 0,-1 1 0 0 0,0-1 0 0 0,0 1 0 0 0,-1 0 0 0 0,1-1 0 0 0,0 1 0 0 0,-1 0 0 0 0,0-1 0 0 0,1 1 1 0 0,-1 5-2 0 0,0-4-12 0 0,0 0 0 0 0,0 1 0 0 0,-1-1 0 0 0,1 0 0 0 0,-1 1-1 0 0,0-1 1 0 0,0 0 0 0 0,0 0 0 0 0,-1 0 0 0 0,1 0 0 0 0,-1 0-1 0 0,0 0 1 0 0,0 0 0 0 0,-1-1 0 0 0,1 1 0 0 0,-1-1-1 0 0,1 0 1 0 0,-5 4 0 0 0,1-1-2 0 0,0-1 0 0 0,-1 0-1 0 0,0 0 1 0 0,0-1 0 0 0,0 0-1 0 0,0 0 1 0 0,-1-1 0 0 0,-13 5-1 0 0,15-6 2 0 0</inkml:trace>
</inkml:ink>
</file>

<file path=ppt/ink/ink1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57.543"/>
    </inkml:context>
    <inkml:brush xml:id="br0">
      <inkml:brushProperty name="width" value="0.025" units="cm"/>
      <inkml:brushProperty name="height" value="0.025" units="cm"/>
    </inkml:brush>
  </inkml:definitions>
  <inkml:trace contextRef="#ctx0" brushRef="#br0">10 105 15576 0 0,'-3'71'1857'0'0,"1"-50"-764"0"0,1 1 0 0 0,0-1-1 0 0,2 1 1 0 0,5 31 0 0 0,-10-73-490 0 0,1-1 0 0 0,2 0 0 0 0,0 1 0 0 0,3-42 0 0 0,-1 48-576 0 0,1 0 1 0 0,1 1 0 0 0,0 0-1 0 0,0 0 1 0 0,2 0 0 0 0,-1 0 0 0 0,2 0-1 0 0,0 1 1 0 0,10-16 0 0 0,-15 26-16 0 0,-1 1 0 0 0,1-1 0 0 0,0 1 0 0 0,0-1 1 0 0,0 1-1 0 0,0 0 0 0 0,1-1 0 0 0,-1 1 1 0 0,0 0-1 0 0,1 0 0 0 0,-1 0 0 0 0,0 0 1 0 0,1 0-1 0 0,-1 0 0 0 0,1 0 0 0 0,-1 0 0 0 0,1 1 1 0 0,0-1-1 0 0,-1 1 0 0 0,1-1 0 0 0,0 1 1 0 0,0-1-1 0 0,-1 1 0 0 0,1 0 0 0 0,0 0 1 0 0,1 0-1 0 0,-1 1 2 0 0,0 0 0 0 0,0 0 0 0 0,-1 0 1 0 0,1 0-1 0 0,0 0 0 0 0,-1 1 0 0 0,0-1 1 0 0,1 0-1 0 0,-1 1 0 0 0,0-1 0 0 0,1 1 0 0 0,-1 0 1 0 0,0-1-1 0 0,0 1 0 0 0,0 0 0 0 0,-1 0 1 0 0,1-1-1 0 0,0 1 0 0 0,-1 0 0 0 0,1 0 0 0 0,-1 0 1 0 0,1 2-1 0 0,3 20 95 0 0,-1 1 1 0 0,1 30 0 0 0,-4-37-21 0 0,1 1 0 0 0,1-1 0 0 0,1 0 0 0 0,0 1 1 0 0,9 27-1 0 0,3-18 215 0 0,-15-28-263 0 0</inkml:trace>
</inkml:ink>
</file>

<file path=ppt/ink/ink1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57.947"/>
    </inkml:context>
    <inkml:brush xml:id="br0">
      <inkml:brushProperty name="width" value="0.025" units="cm"/>
      <inkml:brushProperty name="height" value="0.025" units="cm"/>
    </inkml:brush>
  </inkml:definitions>
  <inkml:trace contextRef="#ctx0" brushRef="#br0">1 92 16687 0 0,'17'-5'1093'0'0,"0"-1"0"0"0,-1 0-1 0 0,1-2 1 0 0,24-14 0 0 0,-3 2 155 0 0,-12 1-816 0 0,-18 13-280 0 0</inkml:trace>
</inkml:ink>
</file>

<file path=ppt/ink/ink1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58.345"/>
    </inkml:context>
    <inkml:brush xml:id="br0">
      <inkml:brushProperty name="width" value="0.025" units="cm"/>
      <inkml:brushProperty name="height" value="0.025" units="cm"/>
    </inkml:brush>
  </inkml:definitions>
  <inkml:trace contextRef="#ctx0" brushRef="#br0">0 49 16280 0 0,'0'0'657'0'0,"5"27"260"0"0,3 65 1176 0 0,-6-56-299 0 0,11 62 0 0 0,-11-75-455 0 0,-5-25 48 0 0,-1-13-1039 0 0,0-11-245 0 0,1-1 1 0 0,0 1 0 0 0,2-1 0 0 0,2 0-1 0 0,3-31 1 0 0,-2 47-22 0 0,1 0-1 0 0,0 1 1 0 0,1-1 0 0 0,0 1-1 0 0,9-16 1 0 0,-12 24-50 0 0,0-1 1 0 0,1 1-1 0 0,-1 0 1 0 0,1-1 0 0 0,-1 1-1 0 0,1 0 1 0 0,0 0-1 0 0,0 0 1 0 0,0 0-1 0 0,0 0 1 0 0,0 1-1 0 0,0-1 1 0 0,0 1 0 0 0,1-1-1 0 0,-1 1 1 0 0,1 0-1 0 0,-1 0 1 0 0,1 0-1 0 0,-1 0 1 0 0,1 0 0 0 0,-1 0-1 0 0,1 1 1 0 0,0 0-1 0 0,-1-1 1 0 0,1 1-1 0 0,0 0 1 0 0,4 1-1 0 0,-5-1-13 0 0,1 1-1 0 0,-1 0 0 0 0,0 0 1 0 0,0 0-1 0 0,0 1 0 0 0,-1-1 1 0 0,1 0-1 0 0,0 1 0 0 0,0-1 1 0 0,-1 1-1 0 0,1 0 0 0 0,-1-1 0 0 0,1 1 1 0 0,-1 0-1 0 0,0 0 0 0 0,0 0 1 0 0,1 0-1 0 0,-2 0 0 0 0,1 0 1 0 0,0 1-1 0 0,0-1 0 0 0,-1 0 1 0 0,1 0-1 0 0,0 5 0 0 0,1 5 43 0 0,-1 1 0 0 0,0-1-1 0 0,-1 15 1 0 0,0-24-50 0 0,-1 1 4 0 0,1 0-1 0 0,-1 1 0 0 0,0-1 0 0 0,0 0 1 0 0,0 0-1 0 0,0 1 0 0 0,-1-1 0 0 0,0 0 0 0 0,0 0 1 0 0,0-1-1 0 0,0 1 0 0 0,0 0 0 0 0,-1-1 1 0 0,0 1-1 0 0,0-1 0 0 0,0 0 0 0 0,0 0 1 0 0,0 0-1 0 0,-6 4 0 0 0,2-2 5 0 0,-1 0 0 0 0,0-1 0 0 0,-1 0 0 0 0,1 0-1 0 0,-1 0 1 0 0,1-1 0 0 0,-1 0 0 0 0,-11 1 0 0 0,19-4-18 0 0,1 1 0 0 0,0-1 0 0 0,-1 0 0 0 0,1 0 0 0 0,-1 0 0 0 0,1 0 0 0 0,0 0 0 0 0,-1 0 0 0 0,1 1 0 0 0,-1-1 0 0 0,1 0 0 0 0,-1 0 0 0 0,1 0 0 0 0,-1 0 0 0 0,1 0 0 0 0,0-1 0 0 0,-1 1 1 0 0,1 0-1 0 0,-1 0 0 0 0,1 0 0 0 0,0 0 0 0 0,-1 0 0 0 0,1 0 0 0 0,-1-1 0 0 0,1 1 0 0 0,0 0 0 0 0,-1 0 0 0 0,1-1 0 0 0,0 1 0 0 0,-1 0 0 0 0,1-1 0 0 0,0 1 0 0 0,-1 0 0 0 0,1-1 0 0 0,0 1 0 0 0,0 0 0 0 0,-1-1 0 0 0,2 0-1 0 0,-1 1 1 0 0,1-1-1 0 0,-1 0 0 0 0,0 1 1 0 0,1-1-1 0 0,-1 1 1 0 0,1-1-1 0 0,-1 1 0 0 0,1-1 1 0 0,0 1-1 0 0,-1-1 0 0 0,1 1 1 0 0,0 0-1 0 0,-1-1 0 0 0,1 1 1 0 0,0 0-1 0 0,-1 0 1 0 0,1-1-1 0 0,0 1 0 0 0,-1 0 1 0 0,1 0-1 0 0,0 0 0 0 0,0 0 1 0 0,1 0-1 0 0,1-1 0 0 0,1 1 0 0 0,-1 0 0 0 0,1 0 0 0 0,-1 0-1 0 0,1 1 1 0 0,-1-1 0 0 0,1 1 0 0 0,-1 0 0 0 0,1 0 0 0 0,-1 0 0 0 0,0 0-1 0 0,0 1 1 0 0,1-1 0 0 0,-1 1 0 0 0,0 0 0 0 0,0 0 0 0 0,-1 0 0 0 0,5 4-1 0 0,2 3-20 0 0,0 0 0 0 0,-1 1 0 0 0,13 19 0 0 0,-15-20-3 0 0,-5-7 18 0 0,0 0 0 0 0,1 1-1 0 0,-1-1 1 0 0,1 0-1 0 0,0 0 1 0 0,-1 0 0 0 0,1 0-1 0 0,0 0 1 0 0,1-1 0 0 0,-1 1-1 0 0,0 0 1 0 0,0-1-1 0 0,1 0 1 0 0,-1 1 0 0 0,0-1-1 0 0,1 0 1 0 0,-1 0-1 0 0,1-1 1 0 0,0 1 0 0 0,-1 0-1 0 0,1-1 1 0 0,0 0 0 0 0,-1 1-1 0 0,1-1 1 0 0,0 0-1 0 0,-1 0 1 0 0,1-1 0 0 0,0 1-1 0 0,-1-1 1 0 0,1 1-1 0 0,0-1 1 0 0,-1 0 0 0 0,1 0-1 0 0,-1 0 1 0 0,1 0 0 0 0,-1 0-1 0 0,0 0 1 0 0,1-1-1 0 0,-1 1 1 0 0,0-1 0 0 0,0 0-1 0 0,4-3 1 0 0,2-3-17 0 0</inkml:trace>
</inkml:ink>
</file>

<file path=ppt/ink/ink1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58.756"/>
    </inkml:context>
    <inkml:brush xml:id="br0">
      <inkml:brushProperty name="width" value="0.025" units="cm"/>
      <inkml:brushProperty name="height" value="0.025" units="cm"/>
    </inkml:brush>
  </inkml:definitions>
  <inkml:trace contextRef="#ctx0" brushRef="#br0">1 39 15776 0 0,'0'0'2185'0'0,"26"-2"-113"0"0,-1-1-1073 0 0,-1-1 1 0 0,0-2 0 0 0,0 0 0 0 0,24-10-1 0 0,-46 15-951 0 0</inkml:trace>
</inkml:ink>
</file>

<file path=ppt/ink/ink1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59.148"/>
    </inkml:context>
    <inkml:brush xml:id="br0">
      <inkml:brushProperty name="width" value="0.025" units="cm"/>
      <inkml:brushProperty name="height" value="0.025" units="cm"/>
    </inkml:brush>
  </inkml:definitions>
  <inkml:trace contextRef="#ctx0" brushRef="#br0">15 205 14776 0 0,'0'0'401'0'0,"-12"32"1435"0"0,10 1-888 0 0,1-1 1 0 0,2 1-1 0 0,7 40 0 0 0,1 48 1203 0 0,-5-113-1171 0 0,-3-8-878 0 0</inkml:trace>
  <inkml:trace contextRef="#ctx0" brushRef="#br0" timeOffset="1">272 1 15072 0 0,'2'7'170'0'0,"-1"1"0"0"0,1 0 0 0 0,-2 1 0 0 0,1-1 0 0 0,-1 0 0 0 0,0 0 0 0 0,-2 12 0 0 0,-13 60 2125 0 0,6-42-1624 0 0,-11 48 1820 0 0,-7 44-771 0 0,26-118-1594 0 0</inkml:trace>
</inkml:ink>
</file>

<file path=ppt/ink/ink1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59.560"/>
    </inkml:context>
    <inkml:brush xml:id="br0">
      <inkml:brushProperty name="width" value="0.025" units="cm"/>
      <inkml:brushProperty name="height" value="0.025" units="cm"/>
    </inkml:brush>
  </inkml:definitions>
  <inkml:trace contextRef="#ctx0" brushRef="#br0">0 0 16687 0 0,'0'0'8616'0'0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0:59.797"/>
    </inkml:context>
    <inkml:brush xml:id="br0">
      <inkml:brushProperty name="width" value="0.1" units="cm"/>
      <inkml:brushProperty name="height" value="0.1" units="cm"/>
    </inkml:brush>
  </inkml:definitions>
  <inkml:trace contextRef="#ctx0" brushRef="#br0">0 0 13464 0 0,'12'49'1442'0'0,"-3"1"0"0"0,-3 0 0 0 0,2 71 1 0 0,-9-114-1261 0 0,1 1 0 0 0,0-1-1 0 0,0 1 1 0 0,1-1 0 0 0,0 0 0 0 0,0 1 0 0 0,1-1 0 0 0,0 0 0 0 0,0 0 0 0 0,1 0-1 0 0,5 10 1 0 0,-8-17-166 0 0,0 0-1 0 0,0 1 0 0 0,1-1 0 0 0,-1 0 1 0 0,0 0-1 0 0,1 1 0 0 0,-1-1 0 0 0,0 0 1 0 0,1 0-1 0 0,-1 0 0 0 0,0 0 0 0 0,1 0 1 0 0,-1 1-1 0 0,0-1 0 0 0,1 0 0 0 0,-1 0 1 0 0,0 0-1 0 0,1 0 0 0 0,-1 0 0 0 0,0 0 1 0 0,1 0-1 0 0,-1 0 0 0 0,1 0 0 0 0,-1 0 1 0 0,0-1-1 0 0,1 1 0 0 0,-1 0 0 0 0,0 0 1 0 0,1 0-1 0 0,-1 0 0 0 0,0 0 0 0 0,1-1 1 0 0,-1 1-1 0 0,0 0 0 0 0,0 0 0 0 0,1-1 1 0 0,-1 1-1 0 0,0 0 0 0 0,0 0 0 0 0,1-1 0 0 0,-1 1 1 0 0,0 0-1 0 0,0-1 0 0 0,0 1 0 0 0,1-1 1 0 0,0 0 26 0 0,2-2 46 0 0</inkml:trace>
</inkml:ink>
</file>

<file path=ppt/ink/ink1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2:00.219"/>
    </inkml:context>
    <inkml:brush xml:id="br0">
      <inkml:brushProperty name="width" value="0.025" units="cm"/>
      <inkml:brushProperty name="height" value="0.025" units="cm"/>
    </inkml:brush>
  </inkml:definitions>
  <inkml:trace contextRef="#ctx0" brushRef="#br0">1 301 24519 0 0,'85'-30'53'0'0,"91"-32"245"0"0,189-39 1 0 0,329-6 765 0 0,-612 107-801 0 0,-53 2-174 0 0,-15-2-38 0 0,-10-1 254 0 0,-3 1 233 0 0</inkml:trace>
</inkml:ink>
</file>

<file path=ppt/ink/ink1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39:49.633"/>
    </inkml:context>
    <inkml:brush xml:id="br0">
      <inkml:brushProperty name="width" value="0.1" units="cm"/>
      <inkml:brushProperty name="height" value="0.1" units="cm"/>
    </inkml:brush>
  </inkml:definitions>
  <inkml:trace contextRef="#ctx0" brushRef="#br0">6 0 8744 0 0,'0'0'8867'0'0,"-3"24"-8501"0"0,1-2-82 0 0,2 2 1 0 0,1-1 0 0 0,4 31-1 0 0,-2-27-156 0 0,-1 52-1 0 0,0 10 104 0 0,-11 108 219 0 0,8-104-190 0 0,0 9 163 0 0,3-12 284 0 0,-3-53-42 0 0,1-31 134 0 0,1-25-390 0 0,-1-44-212 0 0,0 49-157 0 0</inkml:trace>
</inkml:ink>
</file>

<file path=ppt/ink/ink1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39:51.301"/>
    </inkml:context>
    <inkml:brush xml:id="br0">
      <inkml:brushProperty name="width" value="0.1" units="cm"/>
      <inkml:brushProperty name="height" value="0.1" units="cm"/>
    </inkml:brush>
  </inkml:definitions>
  <inkml:trace contextRef="#ctx0" brushRef="#br0">14 0 9144 0 0,'0'0'5945'0'0,"0"3"-5612"0"0,-4 246 2475 0 0,5-163-2461 0 0,-7-2-58 0 0,4-58-31 0 0,0 0 0 0 0,1 0 0 0 0,5 43 0 0 0,1-47-104 0 0,2 37 296 0 0,-7 121 670 0 0,10-122-887 0 0,-10 102 601 0 0,1-154-741 0 0,1-8-34 0 0,3-19-14 0 0,4-33-28 0 0,6-189 210 0 0,-12 210-181 0 0,-1 25-33 0 0,-1-1 0 0 0,0 1 0 0 0,-1 0 1 0 0,0-1-1 0 0,-1-9 0 0 0,-1-2 34 0 0,1 1 1 0 0,1-23-1 0 0,1 12 13 0 0,-5-94 154 0 0,-9-179-6 0 0,13 301-208 0 0</inkml:trace>
</inkml:ink>
</file>

<file path=ppt/ink/ink1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23.285"/>
    </inkml:context>
    <inkml:brush xml:id="br0">
      <inkml:brushProperty name="width" value="0.025" units="cm"/>
      <inkml:brushProperty name="height" value="0.025" units="cm"/>
    </inkml:brush>
  </inkml:definitions>
  <inkml:trace contextRef="#ctx0" brushRef="#br0">1 224 9744 0 0,'0'0'2217'0'0,"12"6"1430"0"0,-4-9-3510 0 0,0-1 0 0 0,0 0 0 0 0,-1 0 0 0 0,1-1 1 0 0,-1 0-1 0 0,0 0 0 0 0,-1-1 0 0 0,1 0 1 0 0,-1 0-1 0 0,-1-1 0 0 0,1 1 0 0 0,-1-1 1 0 0,7-12-1 0 0,-12 19-66 0 0,0 0 1 0 0,0 0-1 0 0,0-1 1 0 0,-1 1 0 0 0,1 0-1 0 0,0 0 1 0 0,0 0-1 0 0,0-1 1 0 0,0 1-1 0 0,0 0 1 0 0,-1 0-1 0 0,1 0 1 0 0,0 0-1 0 0,0 0 1 0 0,-1-1-1 0 0,1 1 1 0 0,0 0 0 0 0,0 0-1 0 0,0 0 1 0 0,-1 0-1 0 0,1 0 1 0 0,0 0-1 0 0,0 0 1 0 0,-1 0-1 0 0,1 0 1 0 0,0 0-1 0 0,0 0 1 0 0,-1 0-1 0 0,1 0 1 0 0,0 0 0 0 0,0 0-1 0 0,0 0 1 0 0,-1 0-1 0 0,1 0 1 0 0,0 0-1 0 0,0 0 1 0 0,-1 1-1 0 0,1-1 1 0 0,0 0-1 0 0,0 0 1 0 0,0 0 0 0 0,-1 0-1 0 0,1 0 1 0 0,0 1-1 0 0,0-1 1 0 0,0 0-1 0 0,0 0 1 0 0,-1 1-1 0 0,-2-1 1638 0 0,13-5-1179 0 0,-4 1-437 0 0,-1 0 1 0 0,0 0 0 0 0,0-1 0 0 0,-1 1 0 0 0,1-1 0 0 0,-1 0 0 0 0,0 0 0 0 0,0 0-1 0 0,-1-1 1 0 0,5-8 0 0 0,-7 12-63 0 0,0 0 0 0 0,1 1-1 0 0,-1-1 1 0 0,0-1 0 0 0,-1 1 0 0 0,1 0 0 0 0,0 0-1 0 0,0 0 1 0 0,-1 0 0 0 0,0-1 0 0 0,1 1-1 0 0,-1 0 1 0 0,0 0 0 0 0,0-1 0 0 0,0 1-1 0 0,0 0 1 0 0,-1 0 0 0 0,1-1 0 0 0,0 1-1 0 0,-1 0 1 0 0,0 0 0 0 0,0 0 0 0 0,1 0 0 0 0,-1 0-1 0 0,0 0 1 0 0,-1 0 0 0 0,1 0 0 0 0,0 0-1 0 0,0 0 1 0 0,-1 0 0 0 0,1 1 0 0 0,-1-1-1 0 0,-1-1 1 0 0,2 2-17 0 0,0 1-1 0 0,0-1 1 0 0,1 1 0 0 0,-1-1-1 0 0,0 1 1 0 0,0-1-1 0 0,1 1 1 0 0,-1 0 0 0 0,0-1-1 0 0,0 1 1 0 0,0 0-1 0 0,0 0 1 0 0,0 0 0 0 0,1 0-1 0 0,-1-1 1 0 0,0 1-1 0 0,0 0 1 0 0,0 1-1 0 0,0-1 1 0 0,0 0 0 0 0,0 0-1 0 0,1 0 1 0 0,-1 0-1 0 0,0 1 1 0 0,0-1 0 0 0,0 0-1 0 0,0 1 1 0 0,0 0-1 0 0,-1 0 4 0 0,1 0 0 0 0,0 1 0 0 0,-1-1 0 0 0,1 1 0 0 0,0-1 0 0 0,0 1 0 0 0,0 0 0 0 0,1-1 0 0 0,-1 1 0 0 0,0 0 0 0 0,0 0 0 0 0,0 2 0 0 0,-1 6 38 0 0,0 1-1 0 0,1-1 1 0 0,0 17 0 0 0,-2 52 193 0 0,1 15-1 0 0,6-31 26 0 0,-4-63-270 0 0,0 1 1 0 0,0-1 0 0 0,0 1 0 0 0,0-1 0 0 0,0 1 0 0 0,0-1 0 0 0,0 1 0 0 0,0-1 0 0 0,0 1 0 0 0,0-1 0 0 0,0 1 0 0 0,0-1 0 0 0,1 1 0 0 0,-1-1 0 0 0,0 1-1 0 0,0-1 1 0 0,0 1 0 0 0,1-1 0 0 0,-1 1 0 0 0,0-1 0 0 0,1 0 0 0 0,-1 1 0 0 0,0-1 0 0 0,1 1 0 0 0,-1-1 0 0 0,0 0 0 0 0,1 1 0 0 0,-1-1 0 0 0,1 0 0 0 0,-1 0 0 0 0,1 1-1 0 0,-1-1 1 0 0,1 0 0 0 0,-1 0 0 0 0,1 0 0 0 0,-1 0 0 0 0,1 1 0 0 0,-1-1 0 0 0,1 0 0 0 0,-1 0 0 0 0,1 0 0 0 0,-1 0 0 0 0,1 0 0 0 0,-1 0 0 0 0,1 0 0 0 0,-1 0-1 0 0,1-1 1 0 0,-1 1 0 0 0,1 0 0 0 0,-1 0 0 0 0,1 0 0 0 0,-1 0 0 0 0,1-1 0 0 0,-1 1 0 0 0,1 0 0 0 0,-1-1 0 0 0,0 1 0 0 0,1 0 0 0 0,-1-1 0 0 0,1 1 0 0 0,-1 0 0 0 0,0-1-1 0 0,1 1 1 0 0,-1-1 0 0 0,3-2 10 0 0,-1 1 0 0 0,1-1 0 0 0,-1 0 0 0 0,0 1 0 0 0,0-1 0 0 0,0 0 0 0 0,-1 0 0 0 0,3-6 0 0 0,-3 5-3 0 0,0-1-1 0 0,-1 1 1 0 0,0 0 0 0 0,0 0-1 0 0,0-1 1 0 0,0 1 0 0 0,-1 0-1 0 0,1 0 1 0 0,-1-1 0 0 0,0 1-1 0 0,0 0 1 0 0,-1 0 0 0 0,1 0-1 0 0,-1 0 1 0 0,0 0 0 0 0,0 1 0 0 0,-5-8-1 0 0,5 9-2 0 0,0-1-1 0 0,0 1 1 0 0,-1 0-1 0 0,1-1 1 0 0,-1 1 0 0 0,1 0-1 0 0,-1 0 1 0 0,0 1-1 0 0,1-1 1 0 0,-1 0-1 0 0,0 1 1 0 0,0 0-1 0 0,0 0 1 0 0,0-1 0 0 0,-5 1-1 0 0,0-1 74 0 0,18 1-25 0 0,19 0-26 0 0,-24-1-26 0 0,1 0 0 0 0,-1 0 0 0 0,0 0 0 0 0,0 0 0 0 0,1-1 0 0 0,-2 0 0 0 0,1 0 0 0 0,0-1 1 0 0,-1 1-1 0 0,1-1 0 0 0,-1 0 0 0 0,0 0 0 0 0,0-1 0 0 0,-1 1 0 0 0,7-10 0 0 0,-11 18-4 0 0,0-1 0 0 0,0 1 0 0 0,1 0 0 0 0,0 0 0 0 0,0 0 0 0 0,0-1 0 0 0,1 9 0 0 0,-1-11 0 0 0,0 0 0 0 0,0 1 0 0 0,0-1 0 0 0,0 1 0 0 0,0-1 0 0 0,1 1 0 0 0,-1-1 0 0 0,0 1 0 0 0,1-1 0 0 0,-1 0 0 0 0,1 1 0 0 0,0-1 0 0 0,-1 0 0 0 0,1 1 0 0 0,0-1 0 0 0,0 0 0 0 0,0 0 0 0 0,0 0 0 0 0,0 0 0 0 0,0 0 0 0 0,0 0 0 0 0,0 0 0 0 0,0 0 0 0 0,0 0 0 0 0,2 0 0 0 0,-1-1 0 0 0</inkml:trace>
</inkml:ink>
</file>

<file path=ppt/ink/ink1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23.805"/>
    </inkml:context>
    <inkml:brush xml:id="br0">
      <inkml:brushProperty name="width" value="0.025" units="cm"/>
      <inkml:brushProperty name="height" value="0.025" units="cm"/>
    </inkml:brush>
  </inkml:definitions>
  <inkml:trace contextRef="#ctx0" brushRef="#br0">1 1 15880 0 0,'0'0'2591'0'0</inkml:trace>
</inkml:ink>
</file>

<file path=ppt/ink/ink1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24.245"/>
    </inkml:context>
    <inkml:brush xml:id="br0">
      <inkml:brushProperty name="width" value="0.025" units="cm"/>
      <inkml:brushProperty name="height" value="0.025" units="cm"/>
    </inkml:brush>
  </inkml:definitions>
  <inkml:trace contextRef="#ctx0" brushRef="#br0">0 103 15472 0 0,'0'0'1098'0'0,"23"-25"1515"0"0,-11 0-1642 0 0,-11 20-746 0 0,1 1 0 0 0,0 0 0 0 0,0 0 0 0 0,0 0 0 0 0,0 0 0 0 0,1 0 0 0 0,-1 0 0 0 0,1 1-1 0 0,6-7 1 0 0,-7 59 1259 0 0,-1-15-1156 0 0,-1-14 167 0 0,4-38 850 0 0,1-10-1063 0 0,-4 23-232 0 0,-1 0 1 0 0,1 1-1 0 0,0-1 1 0 0,1 1-1 0 0,-1-1 1 0 0,1 1 0 0 0,0 0-1 0 0,2-6 1 0 0,-3 9-36 0 0,-1 0 0 0 0,1 0-1 0 0,-1 0 1 0 0,1 0 0 0 0,0 0 0 0 0,-1 0 0 0 0,1 0 0 0 0,0 0 0 0 0,0 1 0 0 0,-1-1 0 0 0,1 0 0 0 0,0 0-1 0 0,0 1 1 0 0,0-1 0 0 0,0 0 0 0 0,0 1 0 0 0,0-1 0 0 0,0 1 0 0 0,0 0 0 0 0,0-1 0 0 0,1 1 0 0 0,-1 0-1 0 0,0-1 1 0 0,0 1 0 0 0,0 0 0 0 0,0 0 0 0 0,0 0 0 0 0,1 0 0 0 0,-1 0 0 0 0,0 0 0 0 0,0 0-1 0 0,0 1 1 0 0,0-1 0 0 0,0 0 0 0 0,0 1 0 0 0,1-1 0 0 0,0 1 0 0 0,0 2 7 0 0,0-1 0 0 0,0 1 1 0 0,0 0-1 0 0,0-1 0 0 0,-1 1 1 0 0,1 0-1 0 0,-1 0 0 0 0,0 0 0 0 0,0 0 1 0 0,0 1-1 0 0,0-1 0 0 0,0 0 1 0 0,0 6-1 0 0,4 13 80 0 0,-4-19-87 0 0,0-1-1 0 0,1 0 1 0 0,-1 1-1 0 0,0-1 0 0 0,1 0 1 0 0,-1 0-1 0 0,1 0 0 0 0,0 1 1 0 0,0-2-1 0 0,0 1 0 0 0,0 0 1 0 0,2 2-1 0 0,-1-3 10 0 0</inkml:trace>
</inkml:ink>
</file>

<file path=ppt/ink/ink1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24.669"/>
    </inkml:context>
    <inkml:brush xml:id="br0">
      <inkml:brushProperty name="width" value="0.025" units="cm"/>
      <inkml:brushProperty name="height" value="0.025" units="cm"/>
    </inkml:brush>
  </inkml:definitions>
  <inkml:trace contextRef="#ctx0" brushRef="#br0">39 103 16687 0 0,'0'0'618'0'0,"6"30"1524"0"0,-3-2-1179 0 0,0-12-348 0 0,0 1 0 0 0,-2 0 0 0 0,0 0-1 0 0,-1 0 1 0 0,-1 0 0 0 0,-4 25 0 0 0,5-42-597 0 0,0 1 1 0 0,0 0 0 0 0,0-1-1 0 0,0 1 1 0 0,0 0-1 0 0,-1 0 1 0 0,1-1-1 0 0,0 1 1 0 0,0-1-1 0 0,-1 1 1 0 0,1 0-1 0 0,0-1 1 0 0,-1 1 0 0 0,1-1-1 0 0,-1 1 1 0 0,1 0-1 0 0,0-1 1 0 0,-1 1-1 0 0,1-1 1 0 0,-1 0-1 0 0,0 1 1 0 0,1-1 0 0 0,-1 1-1 0 0,1-1 1 0 0,-1 0-1 0 0,0 1 1 0 0,1-1-1 0 0,-1 0 1 0 0,0 0-1 0 0,1 0 1 0 0,-1 1-1 0 0,0-1 1 0 0,1 0 0 0 0,-1 0-1 0 0,0 0 1 0 0,1 0-1 0 0,-1 0 1 0 0,0 0-1 0 0,1 0 1 0 0,-1-1-1 0 0,0 1 1 0 0,0 0-1 0 0,1 0 1 0 0,-1 0 0 0 0,1-1-1 0 0,-1 1 1 0 0,0 0-1 0 0,1-1 1 0 0,-1 1-1 0 0,0-1 1 0 0,-1 0 1 0 0,0-1 0 0 0,0 1 0 0 0,0-1 0 0 0,1 0 0 0 0,-1 1 0 0 0,1-1 0 0 0,-1 0-1 0 0,1 0 1 0 0,-1 0 0 0 0,1 0 0 0 0,0 0 0 0 0,0 0 0 0 0,-1-5 0 0 0,1 4-6 0 0,1-1-1 0 0,0 0 0 0 0,0 0 1 0 0,0 1-1 0 0,0-1 1 0 0,1 0-1 0 0,0 1 0 0 0,-1-1 1 0 0,1 0-1 0 0,1 1 1 0 0,-1-1-1 0 0,0 1 0 0 0,1-1 1 0 0,0 1-1 0 0,0 0 1 0 0,0 0-1 0 0,3-5 0 0 0,-1 3 18 0 0,1 0-1 0 0,-1 0 1 0 0,1 0-1 0 0,1 0 1 0 0,-1 1 0 0 0,0 0-1 0 0,1 0 1 0 0,9-5-1 0 0,-8 6 2 0 0</inkml:trace>
  <inkml:trace contextRef="#ctx0" brushRef="#br0" timeOffset="1">46 10 16280 0 0,'0'0'407'0'0,"-7"-5"1"0"0,7 4 8 0 0,0-1 0 0 0,-1 2-288 0 0,1-1 8 0 0,0 0 0 0 0,0 1 8 0 0,1 0 1232 0 0,-1 0-920 0 0,3 1-320 0 0,-1 0 8 0 0</inkml:trace>
</inkml:ink>
</file>

<file path=ppt/ink/ink1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25.351"/>
    </inkml:context>
    <inkml:brush xml:id="br0">
      <inkml:brushProperty name="width" value="0.025" units="cm"/>
      <inkml:brushProperty name="height" value="0.025" units="cm"/>
    </inkml:brush>
  </inkml:definitions>
  <inkml:trace contextRef="#ctx0" brushRef="#br0">0 109 15376 0 0,'0'0'993'0'0,"32"-10"239"0"0,-28 8-1005 0 0,-1-1 0 0 0,1 0 1 0 0,-1 1-1 0 0,1-1 0 0 0,-1 0 0 0 0,0-1 1 0 0,0 1-1 0 0,0 0 0 0 0,-1-1 1 0 0,1 0-1 0 0,-1 0 0 0 0,0 0 0 0 0,0 0 1 0 0,0 0-1 0 0,-1 0 0 0 0,1 0 0 0 0,-1 0 1 0 0,0-1-1 0 0,0 1 0 0 0,-1 0 0 0 0,1-1 1 0 0,-1 1-1 0 0,0-8 0 0 0,-1 12-170 0 0,0 1-1 0 0,0-1 0 0 0,0 1 1 0 0,0-1-1 0 0,0 1 1 0 0,0 0-1 0 0,1-1 0 0 0,-1 1 1 0 0,0 0-1 0 0,0 0 1 0 0,1 0-1 0 0,-1 0 0 0 0,1-1 1 0 0,-1 1-1 0 0,1 0 1 0 0,-1 2-1 0 0,0 3-2 0 0,0 1 1 0 0,1 0-1 0 0,0 0 0 0 0,0 0 0 0 0,0 0 1 0 0,4 13-1 0 0,-4-18-12 0 0,0 0 1 0 0,1 0-1 0 0,-1 0 0 0 0,1 0 1 0 0,-1 0-1 0 0,1 0 0 0 0,0 0 1 0 0,0 0-1 0 0,0 0 0 0 0,0 0 1 0 0,0 0-1 0 0,0-1 0 0 0,1 1 0 0 0,-1 0 1 0 0,0-1-1 0 0,1 1 0 0 0,-1-1 1 0 0,1 1-1 0 0,0-1 0 0 0,0 0 1 0 0,-1 0-1 0 0,1 0 0 0 0,0 0 1 0 0,0 0-1 0 0,0 0 0 0 0,3 1 1 0 0,-4-2-13 0 0,0 0 1 0 0,1-1 0 0 0,-1 1 0 0 0,1 0 0 0 0,-1 0 0 0 0,0-1 0 0 0,1 1-1 0 0,-1-1 1 0 0,0 1 0 0 0,1-1 0 0 0,-1 0 0 0 0,0 0 0 0 0,0 1 0 0 0,1-1-1 0 0,-1 0 1 0 0,0 0 0 0 0,0 0 0 0 0,0 0 0 0 0,0 0 0 0 0,0 0 0 0 0,0 0-1 0 0,-1-1 1 0 0,1 1 0 0 0,0 0 0 0 0,-1 0 0 0 0,1-1 0 0 0,0-1 0 0 0,14-45 369 0 0,-9 27-146 0 0,0-1 217 0 0,-6 20-13 0 0,-2 15-186 0 0,2-11-240 0 0,-1 1-1 0 0,1 0 1 0 0,0 0-1 0 0,0-1 0 0 0,0 1 1 0 0,0 0-1 0 0,1 0 0 0 0,-1 0 1 0 0,1-1-1 0 0,0 1 0 0 0,0 0 1 0 0,0-1-1 0 0,0 1 0 0 0,0-1 1 0 0,0 1-1 0 0,1-1 0 0 0,-1 1 1 0 0,1-1-1 0 0,-1 0 0 0 0,1 0 1 0 0,0 0-1 0 0,0 0 1 0 0,0 0-1 0 0,0 0 0 0 0,0 0 1 0 0,1-1-1 0 0,-1 1 0 0 0,1-1 1 0 0,-1 0-1 0 0,1 0 0 0 0,-1 1 1 0 0,1-2-1 0 0,-1 1 0 0 0,1 0 1 0 0,0 0-1 0 0,0-1 0 0 0,-1 0 1 0 0,6 1-1 0 0,-6-2-9 0 0,0 1-1 0 0,0-1 0 0 0,-1 0 1 0 0,1 1-1 0 0,0-1 1 0 0,-1 0-1 0 0,1 0 1 0 0,-1 0-1 0 0,1 0 1 0 0,-1 0-1 0 0,0 0 1 0 0,1-1-1 0 0,-1 1 0 0 0,0 0 1 0 0,0-1-1 0 0,0 1 1 0 0,0-1-1 0 0,0 1 1 0 0,0-1-1 0 0,0 0 1 0 0,-1 1-1 0 0,1-1 0 0 0,0 0 1 0 0,-1 0-1 0 0,0 1 1 0 0,1-1-1 0 0,-1-2 1 0 0,5-51 444 0 0,-6 70-79 0 0,0-11-374 0 0,0 1 0 0 0,0-1 0 0 0,1 0 0 0 0,-1 0 0 0 0,1 0 0 0 0,0 0 0 0 0,0 1 0 0 0,1-1 1 0 0,-1 0-1 0 0,1 0 0 0 0,0 0 0 0 0,0 0 0 0 0,0 0 0 0 0,1 0 0 0 0,-1 0 0 0 0,1 0 0 0 0,0-1 1 0 0,2 4-1 0 0,5-2 21 0 0,-7-3-19 0 0</inkml:trace>
</inkml:ink>
</file>

<file path=ppt/ink/ink1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25.772"/>
    </inkml:context>
    <inkml:brush xml:id="br0">
      <inkml:brushProperty name="width" value="0.025" units="cm"/>
      <inkml:brushProperty name="height" value="0.025" units="cm"/>
    </inkml:brush>
  </inkml:definitions>
  <inkml:trace contextRef="#ctx0" brushRef="#br0">0 0 14968 0 0,'0'0'3959'0'0,"0"7"-3503"0"0,1-4 8 0 0</inkml:trace>
</inkml:ink>
</file>

<file path=ppt/ink/ink1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26.170"/>
    </inkml:context>
    <inkml:brush xml:id="br0">
      <inkml:brushProperty name="width" value="0.025" units="cm"/>
      <inkml:brushProperty name="height" value="0.025" units="cm"/>
    </inkml:brush>
  </inkml:definitions>
  <inkml:trace contextRef="#ctx0" brushRef="#br0">1 105 14064 0 0,'0'0'1985'0'0,"15"-10"-153"0"0,-9-15-797 0 0,4-20 276 0 0,-9 44-1222 0 0,-1 0 0 0 0,1-1 1 0 0,-1 1-1 0 0,1 0 0 0 0,0-1 0 0 0,-1 1 0 0 0,1 0 1 0 0,0 0-1 0 0,0-1 0 0 0,0 1 0 0 0,0 0 1 0 0,0 0-1 0 0,0 0 0 0 0,0 0 0 0 0,0 0 1 0 0,0 0-1 0 0,1 1 0 0 0,-1-1 0 0 0,0 0 1 0 0,1 1-1 0 0,-1-1 0 0 0,3 0 0 0 0,-3 1-59 0 0,-1 0 1 0 0,1 0-1 0 0,0 0 0 0 0,-1 0 0 0 0,1 1 0 0 0,-1-1 0 0 0,1 0 0 0 0,-1 1 0 0 0,1-1 1 0 0,-1 0-1 0 0,1 1 0 0 0,-1-1 0 0 0,1 0 0 0 0,-1 1 0 0 0,1-1 0 0 0,-1 1 0 0 0,0-1 1 0 0,1 1-1 0 0,-1-1 0 0 0,0 1 0 0 0,1 0 0 0 0,-1-1 0 0 0,0 1 0 0 0,0-1 0 0 0,1 1 1 0 0,-1-1-1 0 0,0 1 0 0 0,0 0 0 0 0,0-1 0 0 0,0 1 0 0 0,0 0 0 0 0,0-1 0 0 0,0 2 1 0 0,2 29-111 0 0,-2-19 178 0 0,15 39 1063 0 0,-17-57-921 0 0,1 0-1 0 0,0 0 1 0 0,1-1-1 0 0,0 1 1 0 0,0 0-1 0 0,0 0 1 0 0,1-1 0 0 0,0 1-1 0 0,3-11 1 0 0,-4 15-194 0 0,1-1 0 0 0,0 1 0 0 0,0-1 0 0 0,0 1 0 0 0,0-1 0 0 0,1 1 0 0 0,-1 0 0 0 0,1 0 0 0 0,-1 0 0 0 0,1 0 0 0 0,3-4 0 0 0,-4 5-6 0 0,1 0 1 0 0,-1 1 0 0 0,0-1-1 0 0,1 0 1 0 0,-1 1 0 0 0,1-1 0 0 0,-1 1-1 0 0,1-1 1 0 0,-1 1 0 0 0,0 0-1 0 0,1 0 1 0 0,0-1 0 0 0,-1 1 0 0 0,1 0-1 0 0,-1 0 1 0 0,1 0 0 0 0,-1 1 0 0 0,1-1-1 0 0,-1 0 1 0 0,1 1 0 0 0,-1-1-1 0 0,2 1 1 0 0,0 1 4 0 0,-1 0 1 0 0,0 0-1 0 0,0 0 0 0 0,0 0 0 0 0,-1 0 1 0 0,1 1-1 0 0,0-1 0 0 0,-1 0 0 0 0,1 1 1 0 0,-1-1-1 0 0,0 1 0 0 0,0 0 0 0 0,0-1 1 0 0,0 1-1 0 0,-1 0 0 0 0,2 5 0 0 0,5 14 170 0 0,8 18 180 0 0,-14-36-334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32:57.814"/>
    </inkml:context>
    <inkml:brush xml:id="br0">
      <inkml:brushProperty name="width" value="0.2" units="cm"/>
      <inkml:brushProperty name="height" value="0.2" units="cm"/>
      <inkml:brushProperty name="color" value="#E71224"/>
    </inkml:brush>
  </inkml:definitions>
  <inkml:trace contextRef="#ctx0" brushRef="#br0">3 0 5416 0 0,'0'0'7814'0'0,"-1"6"-7598"0"0,1-4-204 0 0,-1 0 7 0 0,1-1 0 0 0,0 1 1 0 0,0 0-1 0 0,-1-1 0 0 0,1 1 0 0 0,1 0 0 0 0,-1-1 0 0 0,0 1 0 0 0,0 0 0 0 0,1-1 0 0 0,-1 1 0 0 0,0 0 0 0 0,1-1 0 0 0,0 1 0 0 0,-1-1 0 0 0,1 1 0 0 0,0-1 0 0 0,0 1 0 0 0,0-1 0 0 0,0 0 0 0 0,0 1 0 0 0,0-1 1 0 0,2 2-1 0 0,124 108 2447 0 0,-114-97-2274 0 0,-11-11-152 0 0,0 0 0 0 0,1 0 0 0 0,0-1 0 0 0,-1 1 0 0 0,1 0 0 0 0,0-1 0 0 0,0 0 0 0 0,1 0 0 0 0,3 2 0 0 0,-5-3-19 0 0,0 1 1 0 0,-1-1-1 0 0,1 0 0 0 0,0 1 0 0 0,-1 0 0 0 0,1-1 1 0 0,-1 1-1 0 0,1 0 0 0 0,-1-1 0 0 0,2 5 1 0 0,11 12 132 0 0,60 60 195 0 0,-61-59-248 0 0,-12-16-78 0 0,0-1 0 0 0,0 0 0 0 0,0 0 0 0 0,1 0 0 0 0,-1 0 0 0 0,1 0 0 0 0,-1-1 0 0 0,1 1 0 0 0,0 0 0 0 0,2 1 0 0 0,8 23 370 0 0,-11-25-331 0 0,0 0 0 0 0,0 0 1 0 0,0 0-1 0 0,1 0 0 0 0,-1 0 0 0 0,0 0 0 0 0,1 0 0 0 0,-1-1 1 0 0,0 1-1 0 0,1 0 0 0 0,-1-1 0 0 0,1 1 0 0 0,0-1 0 0 0,-1 1 1 0 0,1-1-1 0 0,-1 0 0 0 0,1 0 0 0 0,0 0 0 0 0,-1 0 0 0 0,1 0 0 0 0,-1 0 1 0 0,4-1-1 0 0,5 1 699 0 0,-10 5-444 0 0,0-4-288 0 0,0-1 1 0 0,0 1 0 0 0,-1-1-1 0 0,1 1 1 0 0,0-1 0 0 0,0 1-1 0 0,0 0 1 0 0,0-1 0 0 0,0 1-1 0 0,0-1 1 0 0,0 1-1 0 0,0-1 1 0 0,0 1 0 0 0,0 0-1 0 0,0-1 1 0 0,1 1 0 0 0,-1-1-1 0 0,0 1 1 0 0,0-1 0 0 0,0 1-1 0 0,1-1 1 0 0,-1 1 0 0 0,0-1-1 0 0,1 1 1 0 0,-1-1 0 0 0,0 1-1 0 0,1-1 1 0 0,-1 0 0 0 0,1 1-1 0 0,2 0-10 0 0,-1-1 0 0 0,0 0 0 0 0,0 1 0 0 0,0-1 0 0 0,0 1 0 0 0,0 0-1 0 0,0 0 1 0 0,0 0 0 0 0,0 0 0 0 0,0 0 0 0 0,2 1 0 0 0,-2 0 10 0 0,0-1-1 0 0,0 0 1 0 0,1 1 0 0 0,-1-1-1 0 0,0 0 1 0 0,0 0 0 0 0,1-1-1 0 0,-1 1 1 0 0,1-1 0 0 0,-1 1-1 0 0,4 0 1 0 0,-5-2-12 0 0,0 1 0 0 0,1 0 0 0 0,-1 0 0 0 0,0 0 1 0 0,1 0-1 0 0,-1 0 0 0 0,0 0 0 0 0,1 1 0 0 0,-1-1 0 0 0,0 0 0 0 0,1 1 0 0 0,-1-1 1 0 0,0 1-1 0 0,0-1 0 0 0,0 1 0 0 0,2 1 0 0 0,-2-1 6 0 0,-1 1 0 0 0,1-1 0 0 0,-1 1-1 0 0,1-1 1 0 0,-1 1 0 0 0,1-1 0 0 0,-1 1 0 0 0,0 0 0 0 0,0-1-1 0 0,0 1 1 0 0,0-1 0 0 0,0 4 169 0 0,-6-5 176 0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00.233"/>
    </inkml:context>
    <inkml:brush xml:id="br0">
      <inkml:brushProperty name="width" value="0.1" units="cm"/>
      <inkml:brushProperty name="height" value="0.1" units="cm"/>
    </inkml:brush>
  </inkml:definitions>
  <inkml:trace contextRef="#ctx0" brushRef="#br0">0 104 13864 0 0,'9'-10'385'0'0,"-1"1"1"0"0,2 0 0 0 0,-1 1-1 0 0,1 0 1 0 0,0 0 0 0 0,1 1-1 0 0,0 1 1 0 0,0 0 0 0 0,1 0-1 0 0,-1 1 1 0 0,1 1 0 0 0,0 0 0 0 0,0 0-1 0 0,1 1 1 0 0,-1 1 0 0 0,1 0-1 0 0,18-1 1 0 0,-13 6 7 0 0,-14-2-257 0 0</inkml:trace>
  <inkml:trace contextRef="#ctx0" brushRef="#br0" timeOffset="1">5 250 14464 0 0,'0'0'1729'0'0,"33"-5"109"0"0,-25 4-1354 0 0,13-2 322 0 0,0 1 0 0 0,0 0 0 0 0,1 1 0 0 0,41 5 0 0 0,-56-2-672 0 0</inkml:trace>
</inkml:ink>
</file>

<file path=ppt/ink/ink2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27.281"/>
    </inkml:context>
    <inkml:brush xml:id="br0">
      <inkml:brushProperty name="width" value="0.025" units="cm"/>
      <inkml:brushProperty name="height" value="0.025" units="cm"/>
    </inkml:brush>
  </inkml:definitions>
  <inkml:trace contextRef="#ctx0" brushRef="#br0">0 212 18695 0 0,'5'2'321'0'0,"-1"1"0"0"0,1-1 0 0 0,-1 0 0 0 0,1 0 0 0 0,0-1-1 0 0,0 1 1 0 0,0-1 0 0 0,0 0 0 0 0,0-1 0 0 0,0 1 0 0 0,0-1-1 0 0,0 0 1 0 0,0 0 0 0 0,0-1 0 0 0,0 1 0 0 0,0-1 0 0 0,-1 0-1 0 0,10-3 1 0 0,-7 2-156 0 0,0 0 0 0 0,0-1 1 0 0,-1 0-1 0 0,1 0 0 0 0,0-1 0 0 0,-1 0 0 0 0,0 0 0 0 0,0 0 0 0 0,0-1 0 0 0,-1 0 1 0 0,1 0-1 0 0,4-6 0 0 0,-8 8-144 0 0,0 0 0 0 0,0 0 0 0 0,0 0 0 0 0,-1 0 0 0 0,0 0-1 0 0,1-1 1 0 0,-1 1 0 0 0,0 0 0 0 0,-1-1 0 0 0,1 1 0 0 0,-1-1 0 0 0,1 1 0 0 0,-1 0 0 0 0,0-1 0 0 0,0 1 0 0 0,-1-1 0 0 0,0-5 0 0 0,0 7-16 0 0,1 0 0 0 0,-1 1 1 0 0,0-1-1 0 0,1 0 0 0 0,-1 1 0 0 0,0-1 1 0 0,0 1-1 0 0,0-1 0 0 0,-1 1 0 0 0,1 0 1 0 0,0-1-1 0 0,0 1 0 0 0,-1 0 1 0 0,1 0-1 0 0,-1 0 0 0 0,1 0 0 0 0,-1 0 1 0 0,0 0-1 0 0,1 0 0 0 0,-1 0 0 0 0,0 1 1 0 0,1-1-1 0 0,-1 1 0 0 0,0-1 1 0 0,0 1-1 0 0,1 0 0 0 0,-1-1 0 0 0,0 1 1 0 0,0 0-1 0 0,0 0 0 0 0,0 1 0 0 0,1-1 1 0 0,-1 0-1 0 0,0 0 0 0 0,-2 2 0 0 0,2-2 0 0 0,-1 0-1 0 0,1 0 0 0 0,0 1 0 0 0,0 0 0 0 0,0-1 0 0 0,0 1 0 0 0,0 0 0 0 0,-1 0 1 0 0,1 0-1 0 0,1 0 0 0 0,-1 0 0 0 0,0 0 0 0 0,0 1 0 0 0,0-1 0 0 0,1 1 0 0 0,-1-1 1 0 0,1 1-1 0 0,-1 0 0 0 0,1 0 0 0 0,-1-1 0 0 0,1 1 0 0 0,0 0 0 0 0,0 0 0 0 0,0 0 1 0 0,0 0-1 0 0,0 0 0 0 0,1 1 0 0 0,-1-1 0 0 0,1 0 0 0 0,-1 0 0 0 0,1 0 0 0 0,0 1 1 0 0,0-1-1 0 0,0 0 0 0 0,0 0 0 0 0,0 1 0 0 0,0-1 0 0 0,1 0 0 0 0,-1 0 0 0 0,1 0 1 0 0,-1 1-1 0 0,1-1 0 0 0,0 0 0 0 0,0 0 0 0 0,0 0 0 0 0,0 0 0 0 0,0 0 0 0 0,1-1 1 0 0,-1 1-1 0 0,0 0 0 0 0,1 0 0 0 0,0-1 0 0 0,-1 1 0 0 0,1-1 0 0 0,0 1 0 0 0,0-1 1 0 0,-1 0-1 0 0,1 0 0 0 0,0 0 0 0 0,0 0 0 0 0,0 0 0 0 0,1 0 0 0 0,-1-1 0 0 0,4 2 0 0 0,-4-2 1 0 0,0 1 0 0 0,0-1-1 0 0,0 1 1 0 0,0-1-1 0 0,0 0 1 0 0,1 0-1 0 0,-1 0 1 0 0,0 0 0 0 0,0 0-1 0 0,0-1 1 0 0,0 1-1 0 0,0-1 1 0 0,0 1-1 0 0,0-1 1 0 0,0 0-1 0 0,0 0 1 0 0,0 0 0 0 0,0 0-1 0 0,0 0 1 0 0,0 0-1 0 0,2-2 1 0 0,-1 0 4 0 0,0 0 1 0 0,-1-1-1 0 0,1 1 1 0 0,-1-1-1 0 0,0 1 1 0 0,0-1-1 0 0,0 0 1 0 0,0 1 0 0 0,-1-1-1 0 0,2-6 1 0 0,1-8 33 0 0,-1 1 0 0 0,-1-1 0 0 0,0 0 1 0 0,-1-20-1 0 0,-1 38-41 0 0,0 0 1 0 0,0-1-1 0 0,0 1 1 0 0,0 0-1 0 0,1-1 1 0 0,-1 1-1 0 0,0-1 1 0 0,0 1-1 0 0,0 0 0 0 0,0-1 1 0 0,0 1-1 0 0,0 0 1 0 0,0-1-1 0 0,0 1 1 0 0,0 0-1 0 0,-1-1 1 0 0,1 1-1 0 0,0 0 1 0 0,0-1-1 0 0,0 1 1 0 0,0 0-1 0 0,0-1 0 0 0,0 1 1 0 0,-1 0-1 0 0,1-1 1 0 0,0 1-1 0 0,0 0 1 0 0,-1 0-1 0 0,1-1 1 0 0,0 1-1 0 0,0 0 1 0 0,-1 0-1 0 0,1-1 1 0 0,0 1-1 0 0,-1 0 0 0 0,1 0 1 0 0,0 0-1 0 0,-1 0 1 0 0,1 0-1 0 0,0-1 1 0 0,-1 1-1 0 0,1 0 1 0 0,0 0-1 0 0,-1 0 1 0 0,1 0-1 0 0,-1 0 1 0 0,0 1 0 0 0,0-1 1 0 0,1 1-1 0 0,-1-1 1 0 0,0 1 0 0 0,0-1-1 0 0,1 1 1 0 0,-1 0 0 0 0,0-1-1 0 0,1 1 1 0 0,-1 0 0 0 0,1-1-1 0 0,-1 1 1 0 0,1 0 0 0 0,-1 0-1 0 0,1 0 1 0 0,0 0-1 0 0,-1 0 1 0 0,0 4 2 0 0,0 0-1 0 0,0-1 1 0 0,1 1 0 0 0,0 0-1 0 0,0 0 1 0 0,0-1 0 0 0,0 1-1 0 0,1 0 1 0 0,0 0-1 0 0,0-1 1 0 0,3 10 0 0 0,23 49 69 0 0,-24-55-58 0 0,-2-7-14 0 0,-1 1 1 0 0,1-1-1 0 0,-1 0 0 0 0,1 1 1 0 0,0-1-1 0 0,-1 0 0 0 0,1 0 1 0 0,0 1-1 0 0,0-1 0 0 0,0 0 1 0 0,0 0-1 0 0,0 0 0 0 0,0 0 1 0 0,0 0-1 0 0,1 0 0 0 0,-1 0 1 0 0,0-1-1 0 0,0 1 0 0 0,1 0 1 0 0,-1-1-1 0 0,1 1 0 0 0,-1-1 1 0 0,0 1-1 0 0,1-1 0 0 0,2 1 1 0 0,-2-2 2 0 0,0 1 1 0 0,0-1-1 0 0,0 1 0 0 0,0-1 1 0 0,0 0-1 0 0,0 0 0 0 0,-1 0 1 0 0,1 0-1 0 0,0 0 1 0 0,0 0-1 0 0,-1-1 0 0 0,1 1 1 0 0,-1 0-1 0 0,1-1 0 0 0,-1 1 1 0 0,2-3-1 0 0,1-1 13 0 0,-1-1 0 0 0,1 1 0 0 0,-1-1-1 0 0,0 1 1 0 0,0-1 0 0 0,3-11 0 0 0,-3-12 54 0 0,-3 27-67 0 0,0 1 0 0 0,-1-1 0 0 0,1 1 0 0 0,-1-1-1 0 0,1 0 1 0 0,-1 1 0 0 0,0-1 0 0 0,1 1 0 0 0,-1-1 0 0 0,0 1-1 0 0,0 0 1 0 0,0-1 0 0 0,0 1 0 0 0,-1 0 0 0 0,1 0 0 0 0,0 0 0 0 0,0 0-1 0 0,-2-2 1 0 0,2 3-2 0 0,0 0-1 0 0,0 0 1 0 0,0-1-1 0 0,0 1 1 0 0,0 0-1 0 0,0 0 1 0 0,0 0-1 0 0,0 0 1 0 0,0 0-1 0 0,0 0 1 0 0,1 0-1 0 0,-1 0 1 0 0,0 0-1 0 0,0 1 1 0 0,0-1-1 0 0,0 0 1 0 0,0 1-1 0 0,0-1 1 0 0,0 0-1 0 0,1 1 1 0 0,-1-1-1 0 0,0 1 1 0 0,0-1-1 0 0,1 1 1 0 0,-1 0-1 0 0,0-1 1 0 0,1 1-1 0 0,-1 0 1 0 0,0-1-1 0 0,1 1 1 0 0,-1 0-1 0 0,1 0 1 0 0,-1 0-1 0 0,1 0 1 0 0,-1 0-1 0 0,0 2 5 0 0,-1 0 0 0 0,1-1-1 0 0,0 1 1 0 0,0-1-1 0 0,0 1 1 0 0,0 0-1 0 0,1 0 1 0 0,-1 0-1 0 0,1-1 1 0 0,0 1-1 0 0,0 0 1 0 0,0 0 0 0 0,0 0-1 0 0,0 0 1 0 0,0 0-1 0 0,2 4 1 0 0,-2-4-3 0 0,1-1 1 0 0,0 0 0 0 0,0 0-1 0 0,0 0 1 0 0,0 1-1 0 0,0-1 1 0 0,0 0-1 0 0,1 0 1 0 0,-1-1 0 0 0,0 1-1 0 0,1 0 1 0 0,0 0-1 0 0,-1-1 1 0 0,1 1-1 0 0,0-1 1 0 0,0 1 0 0 0,0-1-1 0 0,0 0 1 0 0,0 0-1 0 0,0 0 1 0 0,0 0-1 0 0,1 0 1 0 0,-1 0 0 0 0,0 0-1 0 0,0-1 1 0 0,1 1-1 0 0,-1-1 1 0 0,0 0-1 0 0,1 0 1 0 0,-1 0 0 0 0,5 0-1 0 0,-1-1 3 0 0</inkml:trace>
</inkml:ink>
</file>

<file path=ppt/ink/ink2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27.786"/>
    </inkml:context>
    <inkml:brush xml:id="br0">
      <inkml:brushProperty name="width" value="0.025" units="cm"/>
      <inkml:brushProperty name="height" value="0.025" units="cm"/>
    </inkml:brush>
  </inkml:definitions>
  <inkml:trace contextRef="#ctx0" brushRef="#br0">74 8 14672 0 0,'0'0'0'0'0,"-12"-4"616"0"0,6 3-8 0 0,0 0-1 0 0,-2 0 17 0 0,1 2-480 0 0,-1 0 0 0 0,1 0 0 0 0,1-2-8 0 0,1 2 336 0 0,2 0 0 0 0,0 0 0 0 0,1-1 0 0 0,1 1-336 0 0,1-1 8 0 0</inkml:trace>
</inkml:ink>
</file>

<file path=ppt/ink/ink2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28.609"/>
    </inkml:context>
    <inkml:brush xml:id="br0">
      <inkml:brushProperty name="width" value="0.025" units="cm"/>
      <inkml:brushProperty name="height" value="0.025" units="cm"/>
    </inkml:brush>
  </inkml:definitions>
  <inkml:trace contextRef="#ctx0" brushRef="#br0">19 16 15472 0 0,'-14'37'1727'0'0,"12"-30"-1466"0"0,1 0-1 0 0,0 0 1 0 0,1 0-1 0 0,0 0 0 0 0,0 0 1 0 0,0 0-1 0 0,1 0 0 0 0,0 0 1 0 0,0 0-1 0 0,4 10 0 0 0,-5-16-87 0 0,1 0-1 0 0,-1 0 1 0 0,1 1-1 0 0,-1-1 1 0 0,1 0-1 0 0,-1 1 1 0 0,0-1-1 0 0,1 0 1 0 0,-1 1-1 0 0,0-1 1 0 0,0 1-1 0 0,0-1 1 0 0,0 0-1 0 0,-1 1 1 0 0,1-1-1 0 0,-1 2 1 0 0,-2-5 1404 0 0,0-16-1352 0 0,3 15-200 0 0,0 0 0 0 0,0-1-1 0 0,0 1 1 0 0,1-1 0 0 0,-1 1 0 0 0,1 0 0 0 0,0-1 0 0 0,0 1 0 0 0,0 0-1 0 0,0-1 1 0 0,1 1 0 0 0,-1 0 0 0 0,1 0 0 0 0,0 0 0 0 0,0 1-1 0 0,3-5 1 0 0,-3 5 32 0 0,1-1-1 0 0,-1 1 0 0 0,1 0 0 0 0,0 0 1 0 0,0 0-1 0 0,0 0 0 0 0,0 0 1 0 0,0 0-1 0 0,7-1 0 0 0,-10 3-39 0 0,0 0-1 0 0,1-1 1 0 0,-1 1-1 0 0,1 0 0 0 0,-1 0 1 0 0,0 0-1 0 0,1 0 1 0 0,-1 0-1 0 0,1 0 1 0 0,-1 0-1 0 0,1 0 1 0 0,-1 1-1 0 0,0-1 0 0 0,1 0 1 0 0,-1 0-1 0 0,1 0 1 0 0,-1 0-1 0 0,0 0 1 0 0,1 1-1 0 0,-1-1 1 0 0,1 0-1 0 0,-1 0 0 0 0,0 1 1 0 0,1-1-1 0 0,-1 0 1 0 0,0 1-1 0 0,0-1 1 0 0,1 0-1 0 0,-1 1 1 0 0,0-1-1 0 0,1 1 1 0 0,5 18 155 0 0,-5 20 105 0 0,-7-22-28 0 0,5-14-214 0 0,0-1-1 0 0,0 0 0 0 0,0 0 1 0 0,-1 0-1 0 0,1 0 0 0 0,-1 0 1 0 0,1-1-1 0 0,-1 1 1 0 0,0 0-1 0 0,0-1 0 0 0,0 1 1 0 0,0-1-1 0 0,0 0 0 0 0,0 1 1 0 0,0-1-1 0 0,0 0 0 0 0,-1 0 1 0 0,1-1-1 0 0,0 1 1 0 0,-1 0-1 0 0,1-1 0 0 0,0 1 1 0 0,-1-1-1 0 0,1 0 0 0 0,-1 0 1 0 0,1 0-1 0 0,-1 0 0 0 0,1 0 1 0 0,-4-1-1 0 0,15-4 470 0 0,18-7-420 0 0,-23 10-43 0 0,8-3 24 0 0,0-1 0 0 0,-1-1-1 0 0,15-10 1 0 0,-21 14-35 0 0,-1-1 0 0 0,1 0 0 0 0,-1 0 0 0 0,0 0 0 0 0,5-7 0 0 0,1-13 150 0 0,-10 24-172 0 0,0 0-1 0 0,0 0 1 0 0,0 1 0 0 0,0-1-1 0 0,-1 0 1 0 0,1 0-1 0 0,0 0 1 0 0,0 0-1 0 0,0 0 1 0 0,0 0 0 0 0,0 0-1 0 0,0 0 1 0 0,-1 0-1 0 0,1 0 1 0 0,0 0 0 0 0,0 0-1 0 0,0 0 1 0 0,0 0-1 0 0,0 0 1 0 0,-1 0 0 0 0,1 0-1 0 0,0 0 1 0 0,0 0-1 0 0,0 0 1 0 0,0 0 0 0 0,0 0-1 0 0,-1 0 1 0 0,1 0-1 0 0,0 0 1 0 0,0 0 0 0 0,0 0-1 0 0,0 0 1 0 0,0 0-1 0 0,0 0 1 0 0,-1 0 0 0 0,1 0-1 0 0,0-1 1 0 0,0 1-1 0 0,0 0 1 0 0,0 0 0 0 0,0 0-1 0 0,0 0 1 0 0,0 0-1 0 0,0 0 1 0 0,0 0 0 0 0,0-1-1 0 0,0 1 1 0 0,-1 0-1 0 0,1 0 1 0 0,0 0 0 0 0,0 0-1 0 0,-9 14 70 0 0,8-7-60 0 0,1-1-1 0 0,-1 1 1 0 0,1-1-1 0 0,0 1 1 0 0,1 0-1 0 0,-1-1 1 0 0,1 1-1 0 0,3 7 1 0 0,-4-13-13 0 0,0 0 0 0 0,0 1 0 0 0,0-1 0 0 0,1 0 0 0 0,-1 0 0 0 0,1 1 1 0 0,-1-1-1 0 0,1 0 0 0 0,-1 0 0 0 0,1 1 0 0 0,0-1 0 0 0,0 0 0 0 0,0 0 0 0 0,-1 0 1 0 0,1 0-1 0 0,0 0 0 0 0,0 0 0 0 0,0 0 0 0 0,0-1 0 0 0,1 1 0 0 0,-1 0 0 0 0,0-1 1 0 0,0 1-1 0 0,0 0 0 0 0,1-1 0 0 0,-1 1 0 0 0,0-1 0 0 0,0 0 0 0 0,1 1 1 0 0,-1-1-1 0 0,0 0 0 0 0,1 0 0 0 0,-1 0 0 0 0,0 0 0 0 0,1 0 0 0 0,-1 0 0 0 0,0 0 1 0 0,1-1-1 0 0,-1 1 0 0 0,0 0 0 0 0,1-1 0 0 0,-1 1 0 0 0,0-1 0 0 0,0 1 1 0 0,1-1-1 0 0,1-1 0 0 0,-1 1 3 0 0,0-1 0 0 0,0 1 1 0 0,0-1-1 0 0,0 1 0 0 0,-1-1 1 0 0,1 0-1 0 0,0 0 0 0 0,-1 0 1 0 0,1 0-1 0 0,-1 0 0 0 0,2-3 1 0 0,-1 0 4 0 0,0 1 0 0 0,0-1 1 0 0,-1 1-1 0 0,1-1 0 0 0,-1 0 1 0 0,-1 0-1 0 0,1 1 0 0 0,0-1 1 0 0,-1-5-1 0 0,-3-9 65 0 0,3 16 7 0 0,0 5 6 0 0,2 10-39 0 0,-1 12-16 0 0,6 11 48 0 0,-6-34-78 0 0,0 1 1 0 0,-1-1 0 0 0,1 0 0 0 0,0 1 0 0 0,0-1 0 0 0,0 0 0 0 0,1 1 0 0 0,-1-1 0 0 0,0 0 0 0 0,0 0 0 0 0,1 0 0 0 0,-1 0-1 0 0,0 0 1 0 0,1 0 0 0 0,-1-1 0 0 0,1 1 0 0 0,-1 0 0 0 0,1-1 0 0 0,-1 1 0 0 0,1-1 0 0 0,0 1 0 0 0,-1-1 0 0 0,1 0 0 0 0,-1 0-1 0 0,1 0 1 0 0,0 0 0 0 0,-1 0 0 0 0,1 0 0 0 0,0 0 0 0 0,-1 0 0 0 0,1-1 0 0 0,0 1 0 0 0,2-2 0 0 0,-2 2-1 0 0,-1-1 1 0 0,1 0 0 0 0,-1 0 0 0 0,1 0-1 0 0,-1 0 1 0 0,1 0 0 0 0,-1-1 0 0 0,1 1-1 0 0,-1 0 1 0 0,0-1 0 0 0,0 1-1 0 0,0-1 1 0 0,0 1 0 0 0,0-1 0 0 0,0 1-1 0 0,0-1 1 0 0,0 0 0 0 0,0 1 0 0 0,0-5-1 0 0,10-39 52 0 0,-9 33-43 0 0,0 6-1 0 0,-1-1 1 0 0,1 0-1 0 0,-2 0 0 0 0,1 0 1 0 0,-1 0-1 0 0,0 0 0 0 0,0 0 1 0 0,-3-14-1 0 0,3 21-12 0 0,0 0 0 0 0,-1 0 0 0 0,1 0 1 0 0,0 0-1 0 0,0 0 0 0 0,-1 0 0 0 0,1-1 0 0 0,0 1 0 0 0,0 0 0 0 0,-1 0 0 0 0,1 0 0 0 0,0 0 1 0 0,0 0-1 0 0,-1 0 0 0 0,1 0 0 0 0,0 0 0 0 0,-1 0 0 0 0,1 1 0 0 0,0-1 0 0 0,0 0 1 0 0,-1 0-1 0 0,1 0 0 0 0,0 0 0 0 0,0 0 0 0 0,-1 0 0 0 0,1 0 0 0 0,0 1 0 0 0,0-1 0 0 0,0 0 1 0 0,-1 0-1 0 0,1 0 0 0 0,0 1 0 0 0,0-1 0 0 0,0 0 0 0 0,-1 0 0 0 0,1 0 0 0 0,0 1 1 0 0,0-1-1 0 0,0 0 0 0 0,0 0 0 0 0,0 1 0 0 0,0-1 0 0 0,0 0 0 0 0,0 1 0 0 0,0-1 0 0 0,0 0 1 0 0,0 0-1 0 0,0 1 0 0 0,0-1 0 0 0,0 0 0 0 0,0 0 0 0 0,0 1 0 0 0,0-1 0 0 0,-6 18 12 0 0,5-10-10 0 0,0 0 0 0 0,1 0-1 0 0,0 0 1 0 0,0 0 0 0 0,1 0 0 0 0,2 11-1 0 0,-3-16 19 0 0,1 1 0 0 0,-1-1 0 0 0,1 0 0 0 0,0 0 0 0 0,0 0 0 0 0,1 0 0 0 0,-1-1 0 0 0,0 1 0 0 0,1 0 0 0 0,0 0 0 0 0,0-1 0 0 0,0 1 0 0 0,0-1 0 0 0,0 0 0 0 0,0 1 0 0 0,0-1 0 0 0,1 0 0 0 0,-1 0 0 0 0,6 2 0 0 0,-5-3 19 0 0</inkml:trace>
</inkml:ink>
</file>

<file path=ppt/ink/ink2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29.054"/>
    </inkml:context>
    <inkml:brush xml:id="br0">
      <inkml:brushProperty name="width" value="0.025" units="cm"/>
      <inkml:brushProperty name="height" value="0.025" units="cm"/>
    </inkml:brush>
  </inkml:definitions>
  <inkml:trace contextRef="#ctx0" brushRef="#br0">1 1 18087 0 0,'0'0'3272'0'0,"11"0"-3144"0"0,-4 2 8 0 0,-1-1 0 0 0,10 0 0 0 0,0 0 544 0 0,-2 2 0 0 0,-4-1 0 0 0,0 0 8 0 0,0-1-552 0 0,1 0 0 0 0,0 0 8 0 0</inkml:trace>
</inkml:ink>
</file>

<file path=ppt/ink/ink2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29.414"/>
    </inkml:context>
    <inkml:brush xml:id="br0">
      <inkml:brushProperty name="width" value="0.025" units="cm"/>
      <inkml:brushProperty name="height" value="0.025" units="cm"/>
    </inkml:brush>
  </inkml:definitions>
  <inkml:trace contextRef="#ctx0" brushRef="#br0">66 33 15880 0 0,'0'0'1094'0'0,"-4"27"298"0"0,1 3-109 0 0,1 0 0 0 0,1 0 0 0 0,2 0 0 0 0,7 48 0 0 0,-7-77-1249 0 0,-1-1 0 0 0,0 1 1 0 0,0-1-1 0 0,0 1 1 0 0,0-1-1 0 0,0 1 0 0 0,0-1 1 0 0,1 1-1 0 0,-1 0 0 0 0,0-1 1 0 0,-1 1-1 0 0,1-1 1 0 0,0 1-1 0 0,0 0 0 0 0,0-1 1 0 0,0 1-1 0 0,0-1 1 0 0,0 1-1 0 0,-1-1 0 0 0,1 1 1 0 0,0-1-1 0 0,-1 1 0 0 0,1-1 1 0 0,0 1-1 0 0,-1-1 1 0 0,1 1-1 0 0,0-1 0 0 0,-1 0 1 0 0,0 1-1 0 0,-14-6 606 0 0,-14-21-291 0 0,27 24-335 0 0,0 0 1 0 0,1 0 0 0 0,-1 0 0 0 0,1 0 0 0 0,0-1 0 0 0,0 1 0 0 0,0 0 0 0 0,0-1-1 0 0,0 1 1 0 0,0-1 0 0 0,0 1 0 0 0,1-1 0 0 0,-1 1 0 0 0,1-1 0 0 0,0 0 0 0 0,0 1-1 0 0,0-1 1 0 0,0 1 0 0 0,0-1 0 0 0,1 0 0 0 0,-1 1 0 0 0,1-1 0 0 0,0 1 0 0 0,-1-1 0 0 0,1 1-1 0 0,0-1 1 0 0,1 1 0 0 0,0-2 0 0 0,3-1 33 0 0,-1 0 0 0 0,1 0-1 0 0,0 1 1 0 0,0-1 0 0 0,0 1 0 0 0,0 1-1 0 0,1-1 1 0 0,0 1 0 0 0,11-5 0 0 0,-11 5-7 0 0</inkml:trace>
  <inkml:trace contextRef="#ctx0" brushRef="#br0" timeOffset="1">52 7 15680 0 0,'0'0'2015'0'0,"-2"-7"-1727"0"0,3 7-144 0 0,0 0 320 0 0,0 0 448 0 0</inkml:trace>
</inkml:ink>
</file>

<file path=ppt/ink/ink2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29.981"/>
    </inkml:context>
    <inkml:brush xml:id="br0">
      <inkml:brushProperty name="width" value="0.025" units="cm"/>
      <inkml:brushProperty name="height" value="0.025" units="cm"/>
    </inkml:brush>
  </inkml:definitions>
  <inkml:trace contextRef="#ctx0" brushRef="#br0">0 101 15376 0 0,'0'0'305'0'0,"34"-8"1560"0"0,-31 5-1617 0 0,0-1 0 0 0,0 1-1 0 0,0-1 1 0 0,-1 0 0 0 0,1 0-1 0 0,-1 0 1 0 0,0 0 0 0 0,0 0 0 0 0,0 0-1 0 0,-1-1 1 0 0,0 1 0 0 0,0 0 0 0 0,0-1-1 0 0,0 1 1 0 0,0-1 0 0 0,-1 0-1 0 0,0 1 1 0 0,0-1 0 0 0,-1-7 0 0 0,-2 28 1563 0 0,1 13-1826 0 0,3-24 89 0 0,-1-1 0 0 0,1 0 0 0 0,0 0 0 0 0,0 0 0 0 0,1 0 0 0 0,-1 0 0 0 0,1 0 0 0 0,0 0 0 0 0,0 0 0 0 0,0-1 0 0 0,0 1 0 0 0,1-1 0 0 0,0 0 0 0 0,-1 1 0 0 0,5 2 0 0 0,-6-5-49 0 0,-1-1 0 0 0,1 1 0 0 0,-1-1 0 0 0,0 0 0 0 0,1 1 1 0 0,-1-1-1 0 0,1 0 0 0 0,-1 0 0 0 0,1 1 0 0 0,-1-1 0 0 0,1 0 0 0 0,-1 0 1 0 0,1 0-1 0 0,0 1 0 0 0,-1-1 0 0 0,1 0 0 0 0,-1 0 0 0 0,1 0 1 0 0,-1 0-1 0 0,1 0 0 0 0,-1 0 0 0 0,1 0 0 0 0,0-1 0 0 0,-1 1 1 0 0,1 0-1 0 0,-1 0 0 0 0,1 0 0 0 0,-1 0 0 0 0,2-1 0 0 0,9-15 504 0 0,-2-23 69 0 0,-11-20 828 0 0,1 66-1364 0 0,1-1 0 0 0,1 1 0 0 0,-1 0 0 0 0,1-1 0 0 0,0 1 0 0 0,1-1 0 0 0,0 1 0 0 0,0-1 0 0 0,0 0 0 0 0,0 0 0 0 0,1 0 0 0 0,0 0 0 0 0,8 11 0 0 0,-11-16-52 0 0,1-1-1 0 0,0 1 0 0 0,-1 0 1 0 0,1 0-1 0 0,0 0 1 0 0,0 0-1 0 0,0-1 0 0 0,0 1 1 0 0,0 0-1 0 0,-1-1 0 0 0,1 1 1 0 0,0-1-1 0 0,0 1 0 0 0,1-1 1 0 0,-1 0-1 0 0,0 1 0 0 0,0-1 1 0 0,0 0-1 0 0,0 1 0 0 0,0-1 1 0 0,0 0-1 0 0,0 0 0 0 0,0 0 1 0 0,0 0-1 0 0,1 0 0 0 0,-1-1 1 0 0,0 1-1 0 0,0 0 0 0 0,0 0 1 0 0,0-1-1 0 0,2 0 0 0 0,-1 0 0 0 0,0 0 0 0 0,1 0 0 0 0,-1-1 0 0 0,0 1 0 0 0,0-1 0 0 0,0 0 0 0 0,0 0 0 0 0,0 1 0 0 0,0-1-1 0 0,-1 0 1 0 0,1 0 0 0 0,2-5 0 0 0,-2 3-1 0 0</inkml:trace>
</inkml:ink>
</file>

<file path=ppt/ink/ink2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30.389"/>
    </inkml:context>
    <inkml:brush xml:id="br0">
      <inkml:brushProperty name="width" value="0.025" units="cm"/>
      <inkml:brushProperty name="height" value="0.025" units="cm"/>
    </inkml:brush>
  </inkml:definitions>
  <inkml:trace contextRef="#ctx0" brushRef="#br0">1 0 17887 0 0,'0'0'6592'0'0,"1"1"-6328"0"0,5 3 0 0 0</inkml:trace>
</inkml:ink>
</file>

<file path=ppt/ink/ink2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30.766"/>
    </inkml:context>
    <inkml:brush xml:id="br0">
      <inkml:brushProperty name="width" value="0.025" units="cm"/>
      <inkml:brushProperty name="height" value="0.025" units="cm"/>
    </inkml:brush>
  </inkml:definitions>
  <inkml:trace contextRef="#ctx0" brushRef="#br0">4 1 17287 0 0,'0'0'1048'0'0,"-3"29"671"0"0,3-24-1448 0 0,0-1 0 0 0,0 0-1 0 0,0 0 1 0 0,0 0 0 0 0,1 0-1 0 0,0 0 1 0 0,0 0 0 0 0,0 0 0 0 0,1 0-1 0 0,-1 0 1 0 0,1 0 0 0 0,0 0 0 0 0,0-1-1 0 0,0 1 1 0 0,0-1 0 0 0,1 1-1 0 0,3 2 1 0 0,-4-4-135 0 0</inkml:trace>
</inkml:ink>
</file>

<file path=ppt/ink/ink2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31.804"/>
    </inkml:context>
    <inkml:brush xml:id="br0">
      <inkml:brushProperty name="width" value="0.025" units="cm"/>
      <inkml:brushProperty name="height" value="0.025" units="cm"/>
    </inkml:brush>
  </inkml:definitions>
  <inkml:trace contextRef="#ctx0" brushRef="#br0">0 167 15472 0 0,'32'2'3719'0'0,"-29"-3"-3445"0"0,1-1-1 0 0,-1 1 1 0 0,0-1-1 0 0,0 0 0 0 0,0 0 1 0 0,0 0-1 0 0,0 0 1 0 0,0-1-1 0 0,-1 1 0 0 0,1-1 1 0 0,-1 0-1 0 0,1 1 1 0 0,-1-1-1 0 0,0 0 1 0 0,0 0-1 0 0,0-1 0 0 0,-1 1 1 0 0,1 0-1 0 0,-1-1 1 0 0,0 1-1 0 0,0 0 0 0 0,0-1 1 0 0,1-5-1 0 0,-2 5-187 0 0,1 0-1 0 0,0 0 1 0 0,-1 0-1 0 0,0 0 1 0 0,0 1-1 0 0,0-1 1 0 0,-1 0-1 0 0,1 0 0 0 0,-1 0 1 0 0,0 0-1 0 0,0 1 1 0 0,0-1-1 0 0,0 0 1 0 0,-1 1-1 0 0,1-1 1 0 0,-1 1-1 0 0,0 0 1 0 0,0-1-1 0 0,0 1 1 0 0,-1 0-1 0 0,1 0 1 0 0,-6-4-1 0 0,8 6-73 0 0,0 1 1 0 0,-1 0-1 0 0,1-1 0 0 0,-1 1 1 0 0,1 0-1 0 0,-1-1 0 0 0,1 1 1 0 0,-1 0-1 0 0,1 0 0 0 0,-1 0 0 0 0,1-1 1 0 0,-1 1-1 0 0,1 0 0 0 0,-1 0 1 0 0,1 0-1 0 0,-1 0 0 0 0,1 0 0 0 0,-1 0 1 0 0,0 0-1 0 0,1 0 0 0 0,-1 0 1 0 0,1 0-1 0 0,-1 0 0 0 0,1 0 0 0 0,-1 1 1 0 0,1-1-1 0 0,-1 0 0 0 0,1 0 1 0 0,-1 1-1 0 0,1-1 0 0 0,-1 0 1 0 0,0 1-1 0 0,-10 18 169 0 0,2 25-17 0 0,9-35-128 0 0,1 0 0 0 0,0 0 1 0 0,0 0-1 0 0,1 0 0 0 0,0 0 0 0 0,4 11 1 0 0,-5-16-18 0 0,1 0 1 0 0,0 0-1 0 0,0 0 1 0 0,0-1-1 0 0,0 1 1 0 0,0-1-1 0 0,1 0 1 0 0,0 1-1 0 0,0-1 1 0 0,-1 0-1 0 0,2-1 1 0 0,-1 1-1 0 0,0 0 1 0 0,0-1-1 0 0,1 0 1 0 0,4 3-1 0 0,-7-5-11 0 0,1 1-1 0 0,-1-1 0 0 0,1 1 1 0 0,-1-1-1 0 0,0 1 1 0 0,1-1-1 0 0,-1 0 0 0 0,1 0 1 0 0,-1 0-1 0 0,1 0 1 0 0,-1 0-1 0 0,1 0 1 0 0,0 0-1 0 0,-1 0 0 0 0,0-1 1 0 0,1 1-1 0 0,-1 0 1 0 0,1-1-1 0 0,-1 1 1 0 0,1-1-1 0 0,-1 0 0 0 0,0 1 1 0 0,1-1-1 0 0,-1 0 1 0 0,0 0-1 0 0,0 0 0 0 0,0 0 1 0 0,0 0-1 0 0,0 0 1 0 0,0 0-1 0 0,0 0 1 0 0,0-1-1 0 0,0 1 0 0 0,0 0 1 0 0,0-1-1 0 0,-1 1 1 0 0,1 0-1 0 0,-1-1 0 0 0,1 1 1 0 0,-1-1-1 0 0,1-1 1 0 0,3-9 29 0 0,-1 0 0 0 0,-1-1 1 0 0,3-24-1 0 0,-3 21-1 0 0,-1 10-24 0 0,-1 0 0 0 0,0 0 0 0 0,0 0 0 0 0,0 0 0 0 0,-3-9 0 0 0,3 13-6 0 0,0 0-1 0 0,0 1 0 0 0,-1-1 1 0 0,1 1-1 0 0,0-1 1 0 0,-1 0-1 0 0,0 1 0 0 0,1-1 1 0 0,-1 1-1 0 0,0 0 1 0 0,0-1-1 0 0,0 1 0 0 0,0 0 1 0 0,0-1-1 0 0,0 1 1 0 0,0 0-1 0 0,0 0 0 0 0,0 0 1 0 0,-1 0-1 0 0,1 0 1 0 0,0 0-1 0 0,-1 0 0 0 0,1 0 1 0 0,0 1-1 0 0,-3-2 0 0 0,3 3-1 0 0,0-1 1 0 0,0 0-1 0 0,0 1 0 0 0,0-1 0 0 0,1 1 0 0 0,-1-1 0 0 0,0 1 0 0 0,0-1 0 0 0,0 1 0 0 0,1 0 0 0 0,-1-1 0 0 0,0 1 0 0 0,1 0 0 0 0,-1 0 0 0 0,0-1 0 0 0,1 1 0 0 0,-1 0 0 0 0,1 0 0 0 0,0 0 0 0 0,-1 0 0 0 0,1 0 0 0 0,-1 0 0 0 0,1 0 0 0 0,0 0 0 0 0,0-1 0 0 0,0 1 0 0 0,0 0 0 0 0,0 0 0 0 0,0 1 1 0 0,-5 31 51 0 0,5-24-43 0 0,1 0 1 0 0,-1-1-1 0 0,2 1 1 0 0,-1 0-1 0 0,1-1 1 0 0,0 0-1 0 0,1 1 1 0 0,0-1-1 0 0,8 15 1 0 0,-9-20-8 0 0,0 0 1 0 0,0 0-1 0 0,0 0 1 0 0,0 0-1 0 0,1 0 1 0 0,-1-1-1 0 0,1 1 1 0 0,-1-1 0 0 0,1 0-1 0 0,0 1 1 0 0,6 2-1 0 0,-6-4-2 0 0,-1 0 0 0 0,0 0-1 0 0,0-1 1 0 0,1 1 0 0 0,-1-1 0 0 0,1 0 0 0 0,-1 0-1 0 0,0 1 1 0 0,1-1 0 0 0,-1-1 0 0 0,1 1 0 0 0,-1 0-1 0 0,0-1 1 0 0,1 1 0 0 0,-1-1 0 0 0,0 0 0 0 0,0 1-1 0 0,1-1 1 0 0,2-3 0 0 0,-2 3-2 0 0,-1-1 0 0 0,0 0 1 0 0,0 0-1 0 0,0 0 0 0 0,0 0 0 0 0,0 0 0 0 0,0 0 0 0 0,-1-1 0 0 0,1 1 1 0 0,-1-1-1 0 0,0 1 0 0 0,0-1 0 0 0,1 1 0 0 0,-2-1 0 0 0,1 0 0 0 0,0 0 1 0 0,0 1-1 0 0,-1-1 0 0 0,0 0 0 0 0,1-5 0 0 0,-1 2 0 0 0,0 1 0 0 0,0-1 0 0 0,-1 1 0 0 0,1-1-1 0 0,-1 0 1 0 0,0 1 0 0 0,-1 0 0 0 0,1-1 0 0 0,-1 1 0 0 0,-2-6-1 0 0,3 11 0 0 0,1-1-1 0 0,0 1 1 0 0,0-1-1 0 0,0 1 0 0 0,-1-1 1 0 0,1 0-1 0 0,0 1 1 0 0,-1-1-1 0 0,1 1 0 0 0,0-1 1 0 0,-1 1-1 0 0,1 0 1 0 0,0-1-1 0 0,-1 1 1 0 0,1-1-1 0 0,-1 1 0 0 0,1 0 1 0 0,-1-1-1 0 0,1 1 1 0 0,-1 0-1 0 0,1-1 0 0 0,-1 1 1 0 0,0 0-1 0 0,1 0 1 0 0,-1 0-1 0 0,1 0 0 0 0,-1-1 1 0 0,0 1-1 0 0,1 0 1 0 0,-1 0-1 0 0,1 0 0 0 0,-1 0 1 0 0,0 0-1 0 0,1 0 1 0 0,-1 1-1 0 0,1-1 0 0 0,-1 0 1 0 0,0 0-1 0 0,1 0 1 0 0,-1 1-1 0 0,1-1 0 0 0,-1 0 1 0 0,1 0-1 0 0,-1 1 1 0 0,1-1-1 0 0,-1 0 1 0 0,1 1-1 0 0,-1 0 0 0 0,0 0 1 0 0,0 0 0 0 0,-1 1-1 0 0,2-1 1 0 0,-1 0-1 0 0,0 1 1 0 0,0-1 0 0 0,0 1-1 0 0,1-1 1 0 0,-1 1-1 0 0,1 0 1 0 0,-1-1 0 0 0,1 1-1 0 0,-1-1 1 0 0,1 1-1 0 0,0 0 1 0 0,0-1 0 0 0,0 3-1 0 0,1 2 2 0 0,0-1 1 0 0,0 1-1 0 0,1-1 0 0 0,-1 0 0 0 0,1 0 1 0 0,1 0-1 0 0,-1 0 0 0 0,1 0 0 0 0,-1 0 1 0 0,1 0-1 0 0,1-1 0 0 0,6 8 1 0 0,-8-10-2 0 0,0 0 0 0 0,1 1 0 0 0,-1-1 0 0 0,1-1 0 0 0,-1 1 0 0 0,1 0 0 0 0,0-1 0 0 0,0 1 0 0 0,0-1 1 0 0,-1 0-1 0 0,1 0 0 0 0,1 0 0 0 0,-1 0 0 0 0,0-1 0 0 0,0 1 0 0 0,0-1 0 0 0,0 0 0 0 0,0 1 1 0 0,1-2-1 0 0,-1 1 0 0 0,0 0 0 0 0,0-1 0 0 0,4 0 0 0 0,-6 0-1 0 0,1 0 1 0 0,0 0-1 0 0,-1-1 0 0 0,1 1 1 0 0,-1 0-1 0 0,0-1 0 0 0,1 1 1 0 0,-1-1-1 0 0,0 1 0 0 0,0-1 1 0 0,0 0-1 0 0,0 1 0 0 0,0-1 1 0 0,-1 0-1 0 0,1 0 0 0 0,0 0 1 0 0,-1 0-1 0 0,1 1 0 0 0,-1-1 1 0 0,0 0-1 0 0,1 0 0 0 0,-1 0 1 0 0,0 0-1 0 0,0 0 0 0 0,-1-2 1 0 0,-3-53-2 0 0,2 43 1 0 0,-1 1 0 0 0,0 0 0 0 0,-1 0 0 0 0,-11-24 0 0 0,12 60 0 0 0,4-11 6 0 0,1 1 0 0 0,1-1 0 0 0,0 0 0 0 0,0 0 0 0 0,1 0 0 0 0,0 0 0 0 0,1-1 0 0 0,1 0 0 0 0,0 0 0 0 0,0 0 0 0 0,15 18 0 0 0,-17-26 13 0 0,-3-3 2 0 0</inkml:trace>
</inkml:ink>
</file>

<file path=ppt/ink/ink2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51:32.203"/>
    </inkml:context>
    <inkml:brush xml:id="br0">
      <inkml:brushProperty name="width" value="0.025" units="cm"/>
      <inkml:brushProperty name="height" value="0.025" units="cm"/>
    </inkml:brush>
  </inkml:definitions>
  <inkml:trace contextRef="#ctx0" brushRef="#br0">1 1 18895 0 0,'0'0'1383'0'0,"32"6"634"0"0,36-11 794 0 0,-64 5-2638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00.604"/>
    </inkml:context>
    <inkml:brush xml:id="br0">
      <inkml:brushProperty name="width" value="0.1" units="cm"/>
      <inkml:brushProperty name="height" value="0.1" units="cm"/>
    </inkml:brush>
  </inkml:definitions>
  <inkml:trace contextRef="#ctx0" brushRef="#br0">0 40 13768 0 0,'0'0'585'0'0,"28"10"1326"0"0,-13-10-1376 0 0,1 0 1 0 0,0 0 0 0 0,-1-2 0 0 0,1 0 0 0 0,-1-1 0 0 0,26-8 0 0 0,13-1 370 0 0,-8-2 12 0 0,-30 9-782 0 0</inkml:trace>
</inkml:ink>
</file>

<file path=ppt/ink/ink2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01:08.412"/>
    </inkml:context>
    <inkml:brush xml:id="br0">
      <inkml:brushProperty name="width" value="0.1" units="cm"/>
      <inkml:brushProperty name="height" value="0.1" units="cm"/>
    </inkml:brush>
  </inkml:definitions>
  <inkml:trace contextRef="#ctx0" brushRef="#br0">0 1 9144 0 0,'0'0'1584'0'0,"1"3"-1232"0"0,10 32 158 0 0,-1 1 1 0 0,6 49-1 0 0,-9-40 64 0 0,-5-36-418 0 0,-1 0 1 0 0,-1 1-1 0 0,0-1 1 0 0,0 0-1 0 0,-1 0 1 0 0,0 0-1 0 0,0 0 0 0 0,-5 14 1 0 0,0 3 1044 0 0,9-41-1109 0 0,-1 1-58 0 0</inkml:trace>
</inkml:ink>
</file>

<file path=ppt/ink/ink2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01:10.360"/>
    </inkml:context>
    <inkml:brush xml:id="br0">
      <inkml:brushProperty name="width" value="0.1" units="cm"/>
      <inkml:brushProperty name="height" value="0.1" units="cm"/>
    </inkml:brush>
  </inkml:definitions>
  <inkml:trace contextRef="#ctx0" brushRef="#br0">131 252 9440 0 0,'0'0'2102'0'0,"0"14"-1292"0"0,-1 21-34 0 0,-1-1 0 0 0,-11 57 1 0 0,12-77-598 0 0,0 1 0 0 0,1 0 0 0 0,0 0 0 0 0,1 0 1 0 0,1 0-1 0 0,0 0 0 0 0,5 15 0 0 0,-3-9-30 0 0,0 0 0 0 0,1 33 0 0 0,-4-12-90 0 0,0-24 20 0 0,-1 1 0 0 0,-1 0 0 0 0,0 0 0 0 0,-6 29 0 0 0,-4 6 501 0 0,-6 100-1 0 0,15-126-378 0 0,-1 18 183 0 0,-1 0 0 0 0,-3-1 0 0 0,-15 59 0 0 0,-2 22 560 0 0,22-116-834 0 0,0 0-1 0 0,1 1 1 0 0,1-1-1 0 0,0 0 1 0 0,2 20-1 0 0,-1 4 94 0 0,-2 10 146 0 0,0-25-184 0 0,0 0-1 0 0,4 26 1 0 0,-1-23 26 0 0,-2 1 1 0 0,-3 43-1 0 0,-1 0 43 0 0,-6 4-39 0 0,1 154 406 0 0,9-204-541 0 0,-1 0 1 0 0,-4 27-1 0 0,5-40-48 0 0,0 0-1 0 0,0-1 0 0 0,1 1 1 0 0,0 0-1 0 0,0-1 0 0 0,1 1 1 0 0,2 8-1 0 0,3 10 12 0 0,-3 3 1 0 0,-1-1 0 0 0,-1 1 0 0 0,-1 0 0 0 0,-5 41 0 0 0,-2 26-10 0 0,-2 6 9 0 0,4-26-22 0 0,2 8-1 0 0,10-147 0 0 0,-17-53 0 0 0,0-36 0 0 0,16 15 0 0 0,-2 68 0 0 0,4-50 0 0 0,3-111 0 0 0,-10 172 0 0 0,2-1 0 0 0,20-94 0 0 0,-12 91 0 0 0,-3-1 0 0 0,1-68 0 0 0,-6 60 0 0 0,-2 42 0 0 0,-3-53 0 0 0,-2 19 0 0 0,7-107 0 0 0,-3 114 1 0 0,-13-106-1 0 0,0-13 22 0 0,13 97-9 0 0,-3-92 173 0 0,-10 44-72 0 0,9-32 69 0 0,3 107-104 0 0,2 40-45 0 0,-2 9-26 0 0</inkml:trace>
</inkml:ink>
</file>

<file path=ppt/ink/ink2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01:18.098"/>
    </inkml:context>
    <inkml:brush xml:id="br0">
      <inkml:brushProperty name="width" value="0.1" units="cm"/>
      <inkml:brushProperty name="height" value="0.1" units="cm"/>
      <inkml:brushProperty name="color" value="#AE198D"/>
      <inkml:brushProperty name="inkEffects" value="galaxy"/>
      <inkml:brushProperty name="anchorX" value="-1283.28162"/>
      <inkml:brushProperty name="anchorY" value="-2172.94312"/>
      <inkml:brushProperty name="scaleFactor" value="0.5"/>
    </inkml:brush>
  </inkml:definitions>
  <inkml:trace contextRef="#ctx0" brushRef="#br0">1879 233 10040 0 0,'0'0'0'0'0,"-4"-3"544"0"0,-2-1-282 0 0,-2 0 22 0 0,-2-2-62 0 0,-2 1-113 0 0,0-1 20 0 0,0 0 171 0 0,0-1-54 0 0,0 0 16 0 0,-1-1 22 0 0,-6 0-62 0 0,0 0-113 0 0,-2-1 30 0 0,0 1 307 0 0,0-1-83 0 0,1 0 34 0 0,-1 0 14 0 0,-1 0-331 0 0,1 1 104 0 0,-2-1-49 0 0,-1 0 10 0 0,-2 0 72 0 0,-1 1-19 0 0,1-1 0 0 0,-1 1 13 0 0,1-1-126 0 0,1 2 27 0 0,-1 0-14 0 0,0 2 16 0 0,0 0-61 0 0,1 1 29 0 0,-1 1-30 0 0,0 1 25 0 0,-1 0-36 0 0,1 1 11 0 0,0 0-13 0 0,-2 0 12 0 0,-1 0-23 0 0,0 2 25 0 0,0 1-8 0 0,1 0-6 0 0,-1 2-16 0 0,0 1 22 0 0,0 0-26 0 0,0 0 26 0 0,1 1-36 0 0,1 0 21 0 0,1 1 2 0 0,0-2-11 0 0,-3 0 23 0 0,0 0-35 0 0,1 1 21 0 0,0 0 2 0 0,3 0-2 0 0,3 1 2 0 0,1-1 0 0 0,1 0-18 0 0,1 1 23 0 0,1 0-17 0 0,-2 2 5 0 0,1 0 9 0 0,0 2-4 0 0,-1 1 12 0 0,-1 1-13 0 0,0 0 4 0 0,-1 0-10 0 0,1-1 2 0 0,1 0 9 0 0,0 0-13 0 0,2 1 4 0 0,0 0 9 0 0,0 0-4 0 0,0 1-16 0 0,1 1 23 0 0,1 0-17 0 0,0 2 15 0 0,1 1-5 0 0,1-2 21 0 0,1 2-24 0 0,1 0 26 0 0,-1 3 2 0 0,1 2-38 0 0,-1 0 22 0 0,1 0 29 0 0,2-1-10 0 0,1-1 6 0 0,0 0 0 0 0,1 0-28 0 0,1 0 18 0 0,0 0-8 0 0,0 2-7 0 0,1 1 30 0 0,1 1-9 0 0,0 1 4 0 0,0-1 10 0 0,0 3 15 0 0,1 0-50 0 0,-1 0 6 0 0,1-2 15 0 0,1-1 3 0 0,1 0-1 0 0,0-2 2 0 0,-1 4 19 0 0,1-1-52 0 0,-1 0 25 0 0,0-3-28 0 0,0 0 16 0 0,1-3-15 0 0,1 0 23 0 0,0-2-35 0 0,1 0 21 0 0,0 0-17 0 0,2-1 14 0 0,1 1-5 0 0,2 0 2 0 0,0 0 0 0 0,0 1 0 0 0,0 0-18 0 0,1-1 23 0 0,0-1-17 0 0,0 0 15 0 0,1 1-14 0 0,1-1 4 0 0,0 1 9 0 0,0-1-13 0 0,1 1-5 0 0,-1 0 11 0 0,0 0-14 0 0,0 0 14 0 0,1 1-14 0 0,-1-1 23 0 0,1 1-25 0 0,-1 0 17 0 0,2 4 13 0 0,0-2-32 0 0,-1-1 11 0 0,1-1 6 0 0,0-1-4 0 0,1-3-7 0 0,-1 0 21 0 0,0-1-25 0 0,1-1 7 0 0,0 0-2 0 0,1-1 10 0 0,0 0-13 0 0,0 1 14 0 0,0-1-14 0 0,1 1 23 0 0,0-1-25 0 0,-1 0 7 0 0,0 0-2 0 0,-1 0 10 0 0,1 0-13 0 0,0 0 4 0 0,0 0-1 0 0,0 1 19 0 0,1 0-24 0 0,-1 0 7 0 0,1-1 8 0 0,0 0-13 0 0,0 0-5 0 0,-1-1 11 0 0,1 0-5 0 0,-1-1 12 0 0,1-1-22 0 0,0 0 16 0 0,-1-2-15 0 0,1-1 14 0 0,0-1-5 0 0,0-2-7 0 0,1 0 2 0 0,1-1 9 0 0,0-1-13 0 0,1 0 4 0 0,1 1-1 0 0,1-1 19 0 0,-1 0-24 0 0,0-1 7 0 0,-1 1-2 0 0,0-1 0 0 0,-1 1 0 0 0,0 0 0 0 0,-1 1 0 0 0,-1 0 10 0 0,0 0-22 0 0,-1 1 6 0 0,1 0-2 0 0,0 0 10 0 0,1-1-13 0 0,0 2 4 0 0,2-1-1 0 0,-1 1 10 0 0,0-1-13 0 0,0 0 4 0 0,-1 0-1 0 0,1 0 0 0 0,1 1 0 0 0,1 0 0 0 0,0 0 0 0 0,0 0 0 0 0,0-1 0 0 0,0 0 0 0 0,-1 1 0 0 0,0-2 0 0 0,-1 1 0 0 0,0 0 0 0 0,-1 0 0 0 0,1-1 0 0 0,-1 1 0 0 0,0 1 0 0 0,-1-1 0 0 0,1 1 0 0 0,0 0 0 0 0,1 0 0 0 0,0 0 0 0 0,0-1 0 0 0,0 1 0 0 0,1-1 0 0 0,-1 0 0 0 0,0 0 0 0 0,0-1 0 0 0,0 0 0 0 0,1 0 0 0 0,1 0 0 0 0,1 0 0 0 0,1-1 0 0 0,1 0 0 0 0,-1 0 0 0 0,0-1 0 0 0,-1-1 0 0 0,-1 1 0 0 0,-1-1 0 0 0,0 1 0 0 0,-1 1 0 0 0,0-1 0 0 0,0-1 0 0 0,-1 0 0 0 0,0 0 0 0 0,0-2 0 0 0,0 1 0 0 0,1-1 0 0 0,0 0 0 0 0,0 1 0 0 0,0-1 0 0 0,-1-1 0 0 0,0 1 0 0 0,-1 0 0 0 0,0 0 0 0 0,-1 0 0 0 0,1 0 0 0 0,0 0 0 0 0,-1 1 0 0 0,4-2 0 0 0,-1 1 0 0 0,-1 1 0 0 0,-2 0 0 0 0,-2 0 0 0 0,-1 0 0 0 0,0 1 0 0 0,0-1 0 0 0,0 0 0 0 0,-1 0 0 0 0,2 0 0 0 0,-1-1 0 0 0,1 1 0 0 0,0 0 0 0 0,1 0 10 0 0,0-1-13 0 0,0 0 4 0 0,1 0-1 0 0,0 0 10 0 0,1 0-13 0 0,0-1 14 0 0,-1 1-14 0 0,0 0 14 0 0,2-1-5 0 0,-2 0-7 0 0,-2 1 21 0 0,-1 0-25 0 0,-2 1 17 0 0,-1 0-6 0 0,0 0 2 0 0,1 0-9 0 0,1 0 12 0 0,0-1-5 0 0,1 0 2 0 0,2-1-9 0 0,-1 0 12 0 0,1 0 5 0 0,-2 0-11 0 0,1 0-5 0 0,-2 0 11 0 0,0 1-5 0 0,-1 0 2 0 0,0 1-9 0 0,-1 0 12 0 0,0-1-14 0 0,0 1 14 0 0,1 0-14 0 0,1-1 14 0 0,0 0-14 0 0,3-1 23 0 0,1-1-25 0 0,1 0 17 0 0,2-1-6 0 0,-1 0 2 0 0,1-1 0 0 0,-1 0-9 0 0,-1 1 12 0 0,-2 0-14 0 0,-2 1 14 0 0,0 0-14 0 0,-1 1 14 0 0,1-2-5 0 0,0 1-7 0 0,1-1 21 0 0,0 1-25 0 0,1-1 17 0 0,-1 0-15 0 0,-1 1 14 0 0,0 0-14 0 0,0 0 14 0 0,-2 1-14 0 0,0 0 14 0 0,-1 0-14 0 0,0 0 14 0 0,0 1-14 0 0,-1-1 14 0 0,2-1-14 0 0,0 0 14 0 0,0 1-14 0 0,0-2 23 0 0,1 1-25 0 0,0-1 17 0 0,0 0-15 0 0,0-1 14 0 0,1 1-14 0 0,0-2 4 0 0,1 0 9 0 0,-1 0-13 0 0,-1 1 14 0 0,0-1-14 0 0,-1 2 14 0 0,0-1-14 0 0,-1 0 14 0 0,1 1-14 0 0,-1 0 14 0 0,1 0-14 0 0,0-1 23 0 0,1 0-25 0 0,-1-1 17 0 0,1 1-15 0 0,0 0 4 0 0,-1 0-1 0 0,0-1 10 0 0,0 1-13 0 0,-1 1 4 0 0,1-1-1 0 0,-1 0 10 0 0,2-2-13 0 0,1-1 4 0 0,1-3 9 0 0,0 0-13 0 0,1-1 4 0 0,0 0-1 0 0,1 1 10 0 0,-2 0-13 0 0,-1 0 4 0 0,0 1-1 0 0,-2 2 10 0 0,-1 2-13 0 0,-1 1 4 0 0,-1 2-1 0 0,0 0 10 0 0,-1 0-13 0 0,0 1 4 0 0,0 0-1 0 0,1-2 19 0 0,0-4-24 0 0,2-1 7 0 0,0-3-2 0 0,0-2 10 0 0,0-2-13 0 0,0-2 4 0 0,-1 0-1 0 0,0 1 10 0 0,-1 1-13 0 0,0 1 14 0 0,-1 0-14 0 0,0 1 14 0 0,0 1-14 0 0,-1 0 4 0 0,2 1-1 0 0,-1-2 10 0 0,0 0-13 0 0,0 0 4 0 0,0-1-1 0 0,0 1 10 0 0,0-1-13 0 0,0 0 4 0 0,0 1-1 0 0,0 1 10 0 0,-1 1-13 0 0,1 1 4 0 0,-1 0-1 0 0,0 0 19 0 0,0-3-24 0 0,-1 0 7 0 0,0-2 8 0 0,-1 0-13 0 0,0 0 4 0 0,-1 1-1 0 0,-1-1 10 0 0,1 1-13 0 0,-2 0 4 0 0,1 0-1 0 0,-1 0 10 0 0,0 1-13 0 0,-1 1 4 0 0,1 0-1 0 0,0 0 10 0 0,-1 1-13 0 0,0 1 4 0 0,1 0-1 0 0,-2 1 10 0 0,1 0-13 0 0,-1 1 4 0 0,0 0-1 0 0,-1 1 10 0 0,0 0-13 0 0,0 0 4 0 0,-1 0-1 0 0,1 0 10 0 0,1 2-13 0 0,-1 0 4 0 0,1 1-1 0 0,-1-1 19 0 0,-1 0-24 0 0,0-1 7 0 0,-1 0-2 0 0,-2-2 10 0 0,0 0-4 0 0,-1-1 2 0 0,0 0 0 0 0,0 1 0 0 0,-1-1 0 0 0,1 1 0 0 0,0 1 0 0 0,0 0 10 0 0,1 1-4 0 0,-1 0 12 0 0,0 1 6 0 0,-1-1-11 0 0,0 1-5 0 0,-1 0 1 0 0,-1 1 9 0 0,-1-1-4 0 0,0 1 21 0 0,-1 0-15 0 0,1 0 15 0 0,0 0-5 0 0,0 0-16 0 0,1 1 14 0 0,0 0-15 0 0,1 1 23 0 0,0-1-7 0 0,1 1 13 0 0,0 0-4 0 0,2 1 2 0 0,1 1-18 0 0,0 0 4 0 0,1 1 8 0 0,-1-1-13 0 0,-1 0 23 0 0,-1 0-16 0 0,-1 0 15 0 0,-1 0-5 0 0,-1-1-26 0 0,0 1 18 0 0,0 0-8 0 0,0 0 2 0 0,0 0 10 0 0,0 0-13 0 0,1 1 14 0 0,-1-1-14 0 0,-1 1 4 0 0,1-1-10 0 0,-1 1 2 0 0,-1-1 9 0 0,1 0-22 0 0,-1 0 16 0 0,1 1 4 0 0,0 0-11 0 0,1-1-5 0 0,1 1 11 0 0,0 1-14 0 0,1-1 14 0 0,0 0-14 0 0,1 1 14 0 0,0-1-14 0 0,0 0 14 0 0,-3-1 5 0 0,1 0-20 0 0,0-1 6 0 0,1 1-11 0 0,2 0 12 0 0,1 1 5 0 0,1 0-11 0 0,-1-1-5 0 0,1 1 1 0 0,0-1-1 0 0,-1 1 19 0 0,-1-1-24 0 0,0 0 7 0 0,-1 0-2 0 0,1 0 10 0 0,1 0-13 0 0,0 1 4 0 0,1 0 9 0 0,-2-1-13 0 0,0 1 4 0 0,-1-1-1 0 0,0 1 0 0 0,-1-1 10 0 0,-3 0 6 0 0,0 0-20 0 0,-4 0 16 0 0,2 1-15 0 0,0 0 4 0 0,3 0-1 0 0,2 1 0 0 0,2 0 0 0 0,2 0 10 0 0,-1 1-13 0 0,-3-2 4 0 0,-1 1-1 0 0,-2-1 0 0 0,-1-1-9 0 0,0 1 12 0 0,1-2-5 0 0,1 1 2 0 0,0 0-9 0 0,2 0 21 0 0,1 0-16 0 0,1 0 5 0 0,1 0-1 0 0,-1 0-9 0 0,1 0 12 0 0,0 1-14 0 0,0 0 14 0 0,0 0-14 0 0,-3-1 14 0 0,-1 1-14 0 0,-2 0 14 0 0,-1 0-14 0 0,-1 0 23 0 0,-1 0-25 0 0,0 1 17 0 0,1 0-6 0 0,1 0 2 0 0,1 1-9 0 0,1-1 12 0 0,1 1-5 0 0,0-1 2 0 0,-4 1 19 0 0,0 0-24 0 0,-2-1 17 0 0,-3 1-6 0 0,0-1-7 0 0,1 1 2 0 0,2-1 9 0 0,2 1-4 0 0,2 0-7 0 0,1-1 12 0 0,0 1-5 0 0,0-1-7 0 0,0 1 21 0 0,0 0-16 0 0,0 0 5 0 0,0 1-1 0 0,-1 1 10 0 0,0-1-22 0 0,-1 1 16 0 0,1 1-15 0 0,0-1 14 0 0,1 1 5 0 0,2 0-11 0 0,-1 0 4 0 0,2 0-1 0 0,-1 0 0 0 0,1-1 0 0 0,0 0 0 0 0,-2 0 0 0 0,0 0 10 0 0,0 1-4 0 0,0-1-7 0 0,0 1 21 0 0,0-1-25 0 0,0 0 7 0 0,1 1-2 0 0,0-1 0 0 0,0 0 10 0 0,1 1-13 0 0,0-1 4 0 0,2 0-1 0 0,0 0 0 0 0,2 0 0 0 0,0 0 0 0 0,-2 0 0 0 0,-2 1-9 0 0,0 0 21 0 0,-2 2-25 0 0,-1 0 17 0 0,-1 0-15 0 0,1 1 4 0 0,-1 0-1 0 0,1 0 19 0 0,0 0-24 0 0,2-1 17 0 0,0 0-6 0 0,2 0 12 0 0,1-1-22 0 0,1 1 16 0 0,0-1-15 0 0,-1 1 14 0 0,-1 1-14 0 0,-1 0 4 0 0,-1 1 9 0 0,0 0-4 0 0,-1 1-7 0 0,1-1 2 0 0,0 1-1 0 0,0-1 0 0 0,0 1 0 0 0,1 0 10 0 0,0-1-13 0 0,1 1 14 0 0,-1 1-14 0 0,1 0 4 0 0,1 0-1 0 0,-2 0 0 0 0,1 0 10 0 0,1 0-13 0 0,-1 1 4 0 0,1 0-1 0 0,-1 0-9 0 0,1 0 12 0 0,0 1-5 0 0,-1 0 2 0 0,0 0-9 0 0,0 1 12 0 0,0 0 5 0 0,0 0-11 0 0,-1 0-5 0 0,1 0 11 0 0,1 0-5 0 0,0-1 2 0 0,0-1-9 0 0,2 1 12 0 0,-1 0-14 0 0,2-1 14 0 0,-1 1-14 0 0,1 0 14 0 0,-1 0-14 0 0,1 1 23 0 0,-1 1-25 0 0,0 1 17 0 0,1 1-15 0 0,-2 0 14 0 0,1 2-14 0 0,1-1 14 0 0,0 1-14 0 0,0-1 14 0 0,1 0-14 0 0,0 0 4 0 0,1-1-1 0 0,1-1 10 0 0,0 0-13 0 0,0-1 4 0 0,2-1-1 0 0,-1 0 10 0 0,1 0-13 0 0,0-1 4 0 0,0 0-1 0 0,0 0 10 0 0,0-2-13 0 0,0-1 4 0 0,1-1-1 0 0,-1 1 19 0 0,1-1-24 0 0,-1 0 7 0 0,0 1-2 0 0,0 2 10 0 0,0 2-13 0 0,1 2 4 0 0,-1 1-1 0 0,0 0 10 0 0,1 0-13 0 0,-1 1 4 0 0,0-1-1 0 0,0 0 0 0 0,0-1 0 0 0,0 0 0 0 0,1-1 0 0 0,0-1 0 0 0,0-1 0 0 0,1-2 0 0 0,-1 0 0 0 0,1 2 0 0 0,1 3 0 0 0,0 2 0 0 0,0 2 0 0 0,1 2 0 0 0,0 1 0 0 0,0 0 0 0 0,0-1 0 0 0,1-1 0 0 0,-1-1 0 0 0,0-2 0 0 0,1-1 0 0 0,-1 0 0 0 0,0-2 0 0 0,0 0 0 0 0,0 0 0 0 0,0 1 0 0 0,1-1 0 0 0,0 1 0 0 0,1 0 0 0 0,-1 1 0 0 0,1 0 0 0 0,1-1 0 0 0,0 0 0 0 0,0 0 0 0 0,1 0 0 0 0,0-1 0 0 0,0-1 0 0 0,1 1 0 0 0,1-1 0 0 0,0 1 0 0 0,1 0 0 0 0,1 0 0 0 0,0 0 0 0 0,0 0 0 0 0,1 0 0 0 0,0 0 0 0 0,-1-1 0 0 0,1 0 0 0 0,-1-1 0 0 0,0 1 0 0 0,-1-2 0 0 0,0 1 0 0 0,1-2 0 0 0,-1 1 0 0 0,0-1 0 0 0,1 0 0 0 0,0-1 0 0 0,0 1 0 0 0,1 0 0 0 0,1-1 0 0 0,0 2 0 0 0,0-1 0 0 0,2 1 0 0 0,0 0 0 0 0,1-1 0 0 0,-1 1 0 0 0,1 1 0 0 0,-1-1 0 0 0,1 1 0 0 0,-1 0 0 0 0,1 1 0 0 0,1 0 0 0 0,1-1 0 0 0,-1 0 0 0 0,0-1 0 0 0,1 0 0 0 0,-1 0 0 0 0,0-2 0 0 0,-1 1 0 0 0,0-1 0 0 0,1 0 0 0 0,-2-1 10 0 0,4 0-13 0 0,0 0 4 0 0,0 0 9 0 0,-1-1-13 0 0,0-1 4 0 0,0 0-1 0 0,0-1 10 0 0,0-1-13 0 0,0 0 4 0 0,0-1-1 0 0,1 0 10 0 0,0-1-13 0 0,0 1 14 0 0,0-2-5 0 0,0 0 12 0 0,0 0-22 0 0,-1 0 16 0 0,-1 0-6 0 0,0-1 2 0 0,-1 1 0 0 0,-2-1 10 0 0,1-1-13 0 0,0 2 23 0 0,3-2-16 0 0,0 1-4 0 0,0 0 11 0 0,0 0 5 0 0,0 1-11 0 0,-1-1 4 0 0,0 1 9 0 0,-2 0-13 0 0,0 0 4 0 0,0 1-1 0 0,0 0 0 0 0,1 1 10 0 0,0 0-4 0 0,1 0-7 0 0,0 0 12 0 0,-1 0-5 0 0,1 0-7 0 0,-1 0 2 0 0,-1 0-1 0 0,0-1 10 0 0,0 0-13 0 0,0 0 4 0 0,-1-1 18 0 0,0 0-34 0 0,0-1 21 0 0,0 0-8 0 0,1-1 2 0 0,0 0 0 0 0,0-1 0 0 0,2 1 0 0 0,-1-1 0 0 0,-1 0-9 0 0,1 0 21 0 0,-2 0-25 0 0,1 0 17 0 0,-1 0-15 0 0,0-1 4 0 0,0 1-1 0 0,2-1 19 0 0,0 1-24 0 0,0-1 7 0 0,1 0-2 0 0,-1 0 0 0 0,0 0 0 0 0,-1 0 0 0 0,0 0 0 0 0,0-1 19 0 0,1 1-24 0 0,0-1 7 0 0,0 0-2 0 0,5-1 10 0 0,-1-1-13 0 0,2 0 14 0 0,-2 0-5 0 0,0 0-7 0 0,-2 1 2 0 0,-1-1-1 0 0,-1 1 0 0 0,-2 0 0 0 0,0 0 10 0 0,-1 0-13 0 0,1 0 14 0 0,0 1-14 0 0,0-1 4 0 0,1 1-1 0 0,-2 0 0 0 0,0 0 10 0 0,-1 0-13 0 0,0 0 4 0 0,-2 0-1 0 0,0 1 0 0 0,-1 1 0 0 0,0-1 0 0 0,1-1 0 0 0,3-1 10 0 0,1 0-13 0 0,1-1 4 0 0,0 0-1 0 0,0 0-9 0 0,0 1 12 0 0,-1-1-5 0 0,0 1 2 0 0,-2 1 0 0 0,0-1 0 0 0,-1 1 10 0 0,0 0-13 0 0,-2 1-5 0 0,-1 0 11 0 0,-1-1-5 0 0,1 1 2 0 0,-1-1-9 0 0,0 1 12 0 0,0-1-5 0 0,2-1 2 0 0,1-1-9 0 0,1 0 21 0 0,1-2-16 0 0,0-1 5 0 0,1-1-10 0 0,0 0 12 0 0,-1-1-5 0 0,-1 0 2 0 0,1 0-9 0 0,-1 0 12 0 0,0 1-14 0 0,-1 0 14 0 0,-1 1-14 0 0,-1 0 23 0 0,0 1-25 0 0,0-1 17 0 0,1-2-6 0 0,1-1-7 0 0,-1-1 12 0 0,1 1-14 0 0,-1-1 4 0 0,0 1-1 0 0,-1 1 10 0 0,3-2-13 0 0,-1 0 14 0 0,0 2-14 0 0,-2 1 4 0 0,0 2-1 0 0,-1 1 10 0 0,1-1-13 0 0,0 0 4 0 0,1 0-1 0 0,0-1 0 0 0,0 0 0 0 0,0-1 0 0 0,0 1 0 0 0,-2 1 0 0 0,0 0 0 0 0,-2 1 0 0 0,1 1 0 0 0,-1-2 0 0 0,1-1 0 0 0,0-1 0 0 0,1-2 0 0 0,1-2 0 0 0,0-2 0 0 0,0-1 0 0 0,0 0 0 0 0,-1 0 0 0 0,-1 1 0 0 0,0 0 0 0 0,-2 1 0 0 0,0 1 0 0 0,-1-2 0 0 0,-1 1 0 0 0,0 1 0 0 0,0 3 0 0 0,-2 1 0 0 0,1 1 0 0 0,-1 1 0 0 0,0-1 0 0 0,-1 0 0 0 0,0-2 0 0 0,0-1 0 0 0,-1-1 0 0 0,0-2 0 0 0,0-1 0 0 0,0 0 0 0 0,0-2 0 0 0,-1 1 0 0 0,1-1 0 0 0,0 0 0 0 0,-1 2 0 0 0,0 0 0 0 0,0 2 0 0 0,-1 1 0 0 0,1 2 0 0 0,-1 0 0 0 0,1 2 0 0 0,-1 1 0 0 0,1 1 0 0 0,0 1 0 0 0,-1-1 0 0 0,-1-2 0 0 0,0-1 0 0 0,-2 0 0 0 0,0-2 0 0 0,0 0 0 0 0,0 0 0 0 0,0 0 0 0 0,0 1 0 0 0,0 0 0 0 0,1 0 0 0 0,0 1 0 0 0,1 2 0 0 0,0 0 0 0 0,1 1 0 0 0,1 1 0 0 0,-1 1 0 0 0,-1-2 0 0 0,0 0 0 0 0,-1-2 0 0 0,-1 0 0 0 0,0-1 0 0 0,0 0 0 0 0,-1 0 0 0 0,1 0 0 0 0,-1 1 0 0 0,1 1 0 0 0,1 1 0 0 0,0 1 0 0 0,0 1 0 0 0,1 0 0 0 0,0 1 0 0 0,-1-1 0 0 0,-2-1 0 0 0,-3-2 0 0 0,-1-2 0 0 0,-1 0 0 0 0,-1-1 0 0 0,0 0 0 0 0,0 0 0 0 0,1 0 0 0 0,0 1 0 0 0,1 1 0 0 0,1 0 0 0 0,1 1 0 0 0,1 1 0 0 0,0 1 0 0 0,0 1 0 0 0,2 2 0 0 0,0 0 0 0 0,-2-1 0 0 0,0 1 0 0 0,-1 0 0 0 0,-1 0 0 0 0,-1 0 0 0 0,-4-1 0 0 0,0 1 0 0 0,-2-1 0 0 0,2 0 0 0 0,1 1 0 0 0,1 0 0 0 0,1 0 0 0 0,1 0 0 0 0,1 0 0 0 0,0 1 0 0 0,1 0 0 0 0,1-1 0 0 0,0 1 0 0 0,1 0 0 0 0,-1 0 0 0 0,-4-1 0 0 0,-1 0 0 0 0,-2-1 0 0 0,0 0 0 0 0,-1 0 0 0 0,1 2 0 0 0,-1-1 0 0 0,-1 1 0 0 0,1 1 0 0 0,0 0 0 0 0,1 0 0 0 0,1 1 0 0 0,1 0 0 0 0,0 1 0 0 0,-2-1 0 0 0,-1 0 0 0 0,1 0 0 0 0,1-1 0 0 0,1 1 0 0 0,0 0 0 0 0,1-2 10 0 0,1 1-13 0 0,-1 0 4 0 0,0-1-1 0 0,-1 1 19 0 0,-1-2-24 0 0,0 1 7 0 0,-2-1-2 0 0,-2-1 10 0 0,-4 0-13 0 0,-2-1 4 0 0,0 2 9 0 0,2 0-13 0 0,0 2 14 0 0,2 0-14 0 0,-1 1 14 0 0,0-1-14 0 0,1 1 14 0 0,0 0-14 0 0,0 1 14 0 0,1 0-14 0 0,0 2 14 0 0,0 1-14 0 0</inkml:trace>
</inkml:ink>
</file>

<file path=ppt/ink/ink2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0:46.174"/>
    </inkml:context>
    <inkml:brush xml:id="br0">
      <inkml:brushProperty name="width" value="0.1" units="cm"/>
      <inkml:brushProperty name="height" value="0.1" units="cm"/>
    </inkml:brush>
  </inkml:definitions>
  <inkml:trace contextRef="#ctx0" brushRef="#br0">16 0 9440 0 0,'0'0'5649'0'0,"-3"2"-5506"0"0,2-1-112 0 0,0 0 0 0 0,0 0 0 0 0,0 1 0 0 0,0-1 0 0 0,0 0 0 0 0,0 1 0 0 0,0-1 0 0 0,1 0 0 0 0,-1 1 0 0 0,0-1 0 0 0,1 1 0 0 0,-1-1 0 0 0,1 1 0 0 0,0-1 0 0 0,-1 1 0 0 0,1 0 0 0 0,0-1 0 0 0,0 1 0 0 0,0 2 0 0 0,3 43 889 0 0,-1-16-605 0 0,9 110 892 0 0,-4-70-942 0 0,18 355 587 0 0,-10-228-57 0 0,-17-158-567 0 0,1-32-139 0 0,1-1 0 0 0,-1 1-1 0 0,1 0 1 0 0,1-1 0 0 0,-1 1 0 0 0,3 11-1 0 0,-2-18-15 0 0,-1 1-1 0 0,0-1 0 0 0,0 1 1 0 0,0-1-1 0 0,0 1 0 0 0,0-1 1 0 0,0 0-1 0 0,0 1 1 0 0,0-1-1 0 0,-1 1 0 0 0,1-1 1 0 0,-1 0-1 0 0,1 1 0 0 0,-2 1 1 0 0,-1 11 1424 0 0,-1-17-1088 0 0</inkml:trace>
</inkml:ink>
</file>

<file path=ppt/ink/ink2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0:47.093"/>
    </inkml:context>
    <inkml:brush xml:id="br0">
      <inkml:brushProperty name="width" value="0.1" units="cm"/>
      <inkml:brushProperty name="height" value="0.1" units="cm"/>
    </inkml:brush>
  </inkml:definitions>
  <inkml:trace contextRef="#ctx0" brushRef="#br0">1 1 10152 0 0,'0'0'6158'0'0,"1"4"-5954"0"0,6 18-65 0 0,-1 1 0 0 0,-1 0 0 0 0,-2 1 0 0 0,0-1-1 0 0,-1 0 1 0 0,-1 33 0 0 0,-4 75-92 0 0,2-101-52 0 0,3 34 1 0 0,0-5-1 0 0,6 78 5 0 0,-2-44-7 0 0,1 12-3 0 0,2 125-22 0 0,-9-200 31 0 0,2 206-5 0 0,10-151 40 0 0,7-16 134 0 0,-17-43 1286 0 0,-2-28-1382 0 0</inkml:trace>
</inkml:ink>
</file>

<file path=ppt/ink/ink2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0:48.710"/>
    </inkml:context>
    <inkml:brush xml:id="br0">
      <inkml:brushProperty name="width" value="0.1" units="cm"/>
      <inkml:brushProperty name="height" value="0.1" units="cm"/>
    </inkml:brush>
  </inkml:definitions>
  <inkml:trace contextRef="#ctx0" brushRef="#br0">1 0 10952 0 0,'0'0'4440'0'0,"0"4"-4304"0"0,10 170 1174 0 0,-8-113-1017 0 0,-1-10-59 0 0,10 60 0 0 0,-1 0-15 0 0,-4-23-31 0 0,24 191 79 0 0,-20-185-96 0 0,-1 111 0 0 0,0-45 359 0 0,-12-92 252 0 0,1-59 653 0 0,-3-22-947 0 0,-3-25-263 0 0,-4-102 246 0 0,9 83-203 0 0,-8-84 141 0 0,4 68-207 0 0,4 39-76 0 0</inkml:trace>
</inkml:ink>
</file>

<file path=ppt/ink/ink2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0:49.166"/>
    </inkml:context>
    <inkml:brush xml:id="br0">
      <inkml:brushProperty name="width" value="0.1" units="cm"/>
      <inkml:brushProperty name="height" value="0.1" units="cm"/>
    </inkml:brush>
  </inkml:definitions>
  <inkml:trace contextRef="#ctx0" brushRef="#br0">4 0 10752 0 0,'0'0'4889'0'0,"-1"3"-4746"0"0,0 2-92 0 0,1 0 0 0 0,-1 0 0 0 0,1 0 1 0 0,0-1-1 0 0,0 1 0 0 0,1 0 0 0 0,-1 0 1 0 0,1 0-1 0 0,0-1 0 0 0,0 1 0 0 0,4 7 1 0 0,3 26 262 0 0,22 358 1243 0 0,-24-295-1293 0 0,-4 17 48 0 0,-2-67-184 0 0,9 86 0 0 0,-3-83-79 0 0,0 61 1 0 0,-2-6 75 0 0,-4 85 220 0 0,0-185-270 0 0,0-1-1 0 0,0 1 0 0 0,0-1 1 0 0,-1 1-1 0 0,-1-1 0 0 0,1 1 1 0 0,-5 10-1 0 0,1-13 139 0 0,5-3-149 0 0</inkml:trace>
</inkml:ink>
</file>

<file path=ppt/ink/ink2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24.408"/>
    </inkml:context>
    <inkml:brush xml:id="br0">
      <inkml:brushProperty name="width" value="0.1" units="cm"/>
      <inkml:brushProperty name="height" value="0.1" units="cm"/>
    </inkml:brush>
  </inkml:definitions>
  <inkml:trace contextRef="#ctx0" brushRef="#br0">2 1 9440 0 0,'0'0'288'0'0,"-2"35"250"0"0,3 58 867 0 0,2-33-975 0 0,1 29 1203 0 0,-3-79-1332 0 0,1-1-1 0 0,0 0 1 0 0,1 1-1 0 0,0-1 1 0 0,0 0-1 0 0,1 0 1 0 0,5 9-1 0 0,-6-16 729 0 0</inkml:trace>
</inkml:ink>
</file>

<file path=ppt/ink/ink2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25.428"/>
    </inkml:context>
    <inkml:brush xml:id="br0">
      <inkml:brushProperty name="width" value="0.1" units="cm"/>
      <inkml:brushProperty name="height" value="0.1" units="cm"/>
    </inkml:brush>
  </inkml:definitions>
  <inkml:trace contextRef="#ctx0" brushRef="#br0">1 53 5520 0 0,'0'0'5502'0'0,"28"13"-4596"0"0,-15-10-674 0 0,1-1 1 0 0,0 0 0 0 0,-1-1 0 0 0,1 0-1 0 0,0-1 1 0 0,-1-1 0 0 0,25-4-1 0 0,42 0 237 0 0,8 10 42 0 0,92 1-175 0 0,-148-7-168 0 0,53-11-1 0 0,8 0 210 0 0,130-7 1162 0 0,-168 12-920 0 0,19 2 114 0 0,-48 4-459 0 0,41-5-1 0 0,63-4 329 0 0,-129 10-595 0 0,1-1 0 0 0,0 1 0 0 0,-1-1 1 0 0,1 1-1 0 0,0 0 0 0 0,-1 0 0 0 0,1 0 1 0 0,0 0-1 0 0,-1 0 0 0 0,1 0 0 0 0,0 1 0 0 0,-1-1 1 0 0,1 1-1 0 0,0-1 0 0 0,-1 1 0 0 0,1-1 1 0 0,-1 1-1 0 0,1 0 0 0 0,-1 0 0 0 0,1 0 1 0 0,-1 0-1 0 0,1 0 0 0 0,-1 0 0 0 0,0 0 0 0 0,0 0 1 0 0,1 0-1 0 0,-1 1 0 0 0,1 1 0 0 0,0 2 29 0 0,0 0 0 0 0,0 1 0 0 0,0 0 0 0 0,-1-1 0 0 0,0 1-1 0 0,1 11 1 0 0,-1-5-26 0 0,15 169-10 0 0,-18-28 26 0 0,2-152-20 0 0</inkml:trace>
</inkml:ink>
</file>

<file path=ppt/ink/ink2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01.013"/>
    </inkml:context>
    <inkml:brush xml:id="br0">
      <inkml:brushProperty name="width" value="0.025" units="cm"/>
      <inkml:brushProperty name="height" value="0.025" units="cm"/>
    </inkml:brush>
  </inkml:definitions>
  <inkml:trace contextRef="#ctx0" brushRef="#br0">0 79 14272 0 0,'10'25'2483'0'0,"-3"-7"-1629"0"0,0-1-1 0 0,1 0 0 0 0,1 0 0 0 0,0-1 0 0 0,16 22 0 0 0,-20-34-572 0 0,-1 1-1 0 0,1-1 1 0 0,0 0-1 0 0,0 0 1 0 0,1 0 0 0 0,-1-1-1 0 0,1 0 1 0 0,0 0 0 0 0,0 0-1 0 0,10 3 1 0 0,-15-6-244 0 0,1 1 0 0 0,0 0 0 0 0,-1-1 0 0 0,1 1 0 0 0,0-1 0 0 0,0 1 0 0 0,0-1 0 0 0,0 0 0 0 0,-1 0-1 0 0,1 0 1 0 0,0 0 0 0 0,0 0 0 0 0,0 0 0 0 0,0-1 0 0 0,-1 1 0 0 0,1 0 0 0 0,0-1 0 0 0,0 0 0 0 0,0 1 0 0 0,-1-1 0 0 0,1 0 0 0 0,-1 0 0 0 0,1 0 0 0 0,0 0 0 0 0,-1 0 0 0 0,0 0 0 0 0,1 0 0 0 0,-1-1 0 0 0,0 1 0 0 0,1 0 0 0 0,-1-1 0 0 0,0 1 0 0 0,0-1 0 0 0,0 0 0 0 0,0 1 0 0 0,-1-1 0 0 0,1 0 0 0 0,0 1 0 0 0,-1-1 0 0 0,2-3 0 0 0,0-11 33 0 0,-1 0 1 0 0,-1 0 0 0 0,0 0 0 0 0,-1-1 0 0 0,0 1 0 0 0,-2 0 0 0 0,-4-19 0 0 0,3 16 11 0 0,3 15-23 0 0,1 0 0 0 0,-1 0 0 0 0,1 0 1 0 0,0 0-1 0 0,0-1 0 0 0,0 1 0 0 0,1 0 0 0 0,-1 0 0 0 0,1 0 0 0 0,0 0 1 0 0,0 0-1 0 0,0 0 0 0 0,1 0 0 0 0,-1 0 0 0 0,4-6 0 0 0,-3 9 12 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1:01.123"/>
    </inkml:context>
    <inkml:brush xml:id="br0">
      <inkml:brushProperty name="width" value="0.1" units="cm"/>
      <inkml:brushProperty name="height" value="0.1" units="cm"/>
    </inkml:brush>
  </inkml:definitions>
  <inkml:trace contextRef="#ctx0" brushRef="#br0">109 105 12960 0 0,'5'-8'275'0'0,"0"1"0"0"0,0-1 1 0 0,1 1-1 0 0,0 1 0 0 0,0-1 0 0 0,1 1 1 0 0,0 0-1 0 0,0 0 0 0 0,0 1 1 0 0,1 0-1 0 0,-1 0 0 0 0,1 1 1 0 0,0-1-1 0 0,1 2 0 0 0,-1 0 0 0 0,1 0 1 0 0,-1 0-1 0 0,1 1 0 0 0,0 0 1 0 0,0 1-1 0 0,0 0 0 0 0,0 0 1 0 0,0 1-1 0 0,0 0 0 0 0,1 1 0 0 0,8 1 1 0 0,-13 0-242 0 0,-1-1 1 0 0,0 1-1 0 0,1 0 1 0 0,-1 1-1 0 0,0-1 1 0 0,0 1 0 0 0,-1-1-1 0 0,1 1 1 0 0,-1 1-1 0 0,1-1 1 0 0,-1 0-1 0 0,0 1 1 0 0,0-1-1 0 0,0 1 1 0 0,-1 0 0 0 0,1 0-1 0 0,-1 0 1 0 0,0 0-1 0 0,0 1 1 0 0,0-1-1 0 0,-1 0 1 0 0,2 9-1 0 0,1 2 8 0 0,-1 0 0 0 0,0 0 0 0 0,-2 0 0 0 0,0 0 0 0 0,-1 26 0 0 0,-2-24-21 0 0,0-1 0 0 0,-1 1 0 0 0,-1-1 0 0 0,-1 0 0 0 0,-1 0 0 0 0,0 0 0 0 0,0-1 0 0 0,-2 1 0 0 0,0-2 0 0 0,-1 1 0 0 0,0-1-1 0 0,-1-1 1 0 0,-1 0 0 0 0,0 0 0 0 0,0-1 0 0 0,-2 0 0 0 0,1-1 0 0 0,-1 0 0 0 0,-1-1 0 0 0,0-1 0 0 0,0 0 0 0 0,-21 8 0 0 0,28-14-12 0 0,-1 0 1 0 0,0-1-1 0 0,1 0 0 0 0,-1-1 1 0 0,0 0-1 0 0,0 0 1 0 0,0-1-1 0 0,0 0 1 0 0,0 0-1 0 0,-14-3 1 0 0,18 3-2 0 0,0-1 1 0 0,-1 1 0 0 0,1-1-1 0 0,0 0 1 0 0,0-1-1 0 0,0 1 1 0 0,0-1 0 0 0,0 0-1 0 0,0 0 1 0 0,0 0 0 0 0,1 0-1 0 0,-1-1 1 0 0,1 1 0 0 0,-1-1-1 0 0,1 0 1 0 0,0 0-1 0 0,0 0 1 0 0,0 0 0 0 0,1-1-1 0 0,-5-6 1 0 0,6 8 0 0 0,0 0 0 0 0,1 0 0 0 0,-1 0-1 0 0,1 0 1 0 0,-1 0 0 0 0,1 0 0 0 0,0 0 0 0 0,-1 0 0 0 0,1 0 0 0 0,0 0 0 0 0,0 0-1 0 0,1 0 1 0 0,-1 0 0 0 0,0 0 0 0 0,1 0 0 0 0,-1 0 0 0 0,1 0 0 0 0,-1 1 0 0 0,1-1-1 0 0,0 0 1 0 0,0 0 0 0 0,0 0 0 0 0,0 1 0 0 0,0-1 0 0 0,1 0 0 0 0,-1 1 0 0 0,0-1-1 0 0,1 1 1 0 0,-1 0 0 0 0,1-1 0 0 0,-1 1 0 0 0,1 0 0 0 0,2-1 0 0 0,1-1 18 0 0,0 0 0 0 0,1 1 0 0 0,-1 0 1 0 0,1 0-1 0 0,-1 0 0 0 0,1 0 0 0 0,0 1 1 0 0,0 0-1 0 0,-1 1 0 0 0,8-1 0 0 0,4 2 51 0 0,-1 1 0 0 0,1 1 0 0 0,-1 1 0 0 0,0 0 0 0 0,26 10 0 0 0,-23-7 8 0 0,0-1 0 0 0,0 0 0 0 0,29 3 0 0 0,-36-8-11 0 0,0 1 0 0 0,1 0 0 0 0,-1 0 1 0 0,0 2-1 0 0,0-1 0 0 0,-1 2 0 0 0,1-1 0 0 0,-1 1 0 0 0,21 14 0 0 0,7 6 204 0 0,-26-19-217 0 0</inkml:trace>
</inkml:ink>
</file>

<file path=ppt/ink/ink2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01.696"/>
    </inkml:context>
    <inkml:brush xml:id="br0">
      <inkml:brushProperty name="width" value="0.025" units="cm"/>
      <inkml:brushProperty name="height" value="0.025" units="cm"/>
    </inkml:brush>
  </inkml:definitions>
  <inkml:trace contextRef="#ctx0" brushRef="#br0">0 66 15880 0 0,'0'0'2033'0'0,"1"28"-744"0"0,-1-5-615 0 0,2 71 1204 0 0,-1-83-1594 0 0,1 0 0 0 0,0-1 0 0 0,0 1 1 0 0,1 0-1 0 0,0-1 0 0 0,7 14 0 0 0,-8-23 430 0 0,-1-7-294 0 0,0-18-183 0 0,-4-32-238 0 0,-1 27 74 0 0,0 3 38 0 0,-1-41 0 0 0,4 60-65 0 0,2 0 1 0 0,-1 0-1 0 0,1 0 0 0 0,0 0 0 0 0,0 1 0 0 0,1-1 1 0 0,0 0-1 0 0,0 1 0 0 0,1-1 0 0 0,6-11 1 0 0,-9 18-37 0 0,1-1 1 0 0,-1 1-1 0 0,0 0 1 0 0,0-1 0 0 0,1 1-1 0 0,-1-1 1 0 0,0 1-1 0 0,1 0 1 0 0,-1 0 0 0 0,0-1-1 0 0,1 1 1 0 0,-1 0-1 0 0,1-1 1 0 0,-1 1-1 0 0,0 0 1 0 0,1 0 0 0 0,-1 0-1 0 0,1 0 1 0 0,-1-1-1 0 0,1 1 1 0 0,-1 0 0 0 0,1 0-1 0 0,-1 0 1 0 0,1 0-1 0 0,-1 0 1 0 0,0 0 0 0 0,1 0-1 0 0,-1 0 1 0 0,1 0-1 0 0,-1 0 1 0 0,1 1 0 0 0,15 10 156 0 0,5 19 25 0 0,-2 12 107 0 0,14 50 0 0 0,-2-8 75 0 0,-24-69-301 0 0,-6-13-35 0 0,1 1 0 0 0,-1 0 0 0 0,0 0 0 0 0,0-1 0 0 0,0 1 0 0 0,0 0 0 0 0,0 0 0 0 0,-1 0 0 0 0,1 5 0 0 0,-1-8 1 0 0</inkml:trace>
</inkml:ink>
</file>

<file path=ppt/ink/ink2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02.060"/>
    </inkml:context>
    <inkml:brush xml:id="br0">
      <inkml:brushProperty name="width" value="0.025" units="cm"/>
      <inkml:brushProperty name="height" value="0.025" units="cm"/>
    </inkml:brush>
  </inkml:definitions>
  <inkml:trace contextRef="#ctx0" brushRef="#br0">0 42 15776 0 0,'0'0'3507'0'0,"36"-7"-1956"0"0,8-5 1008 0 0,-22 6-1869 0 0,0 1 1 0 0,44-6 0 0 0,-56 10-573 0 0</inkml:trace>
</inkml:ink>
</file>

<file path=ppt/ink/ink2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02.426"/>
    </inkml:context>
    <inkml:brush xml:id="br0">
      <inkml:brushProperty name="width" value="0.025" units="cm"/>
      <inkml:brushProperty name="height" value="0.025" units="cm"/>
    </inkml:brush>
  </inkml:definitions>
  <inkml:trace contextRef="#ctx0" brushRef="#br0">89 13 16184 0 0,'-3'-2'300'0'0,"0"1"0"0"0,-1-1 1 0 0,1 1-1 0 0,-1-1 1 0 0,0 1-1 0 0,1 0 0 0 0,-1 0 1 0 0,0 1-1 0 0,-5-1 1 0 0,7 1-173 0 0,0 1 0 0 0,1-1 0 0 0,-1 1 0 0 0,1 0 0 0 0,-1-1 0 0 0,1 1 0 0 0,-1 0 0 0 0,1 0 1 0 0,-1 0-1 0 0,1 0 0 0 0,0 1 0 0 0,0-1 0 0 0,-1 0 0 0 0,1 1 0 0 0,0-1 0 0 0,0 0 0 0 0,0 1 0 0 0,0-1 1 0 0,1 1-1 0 0,-1-1 0 0 0,0 1 0 0 0,1 0 0 0 0,-1 1 0 0 0,-3 8 94 0 0,0 0 1 0 0,1 0-1 0 0,1 0 1 0 0,0 1-1 0 0,0-1 0 0 0,1 0 1 0 0,1 1-1 0 0,0-1 0 0 0,2 16 1 0 0,-2-21-166 0 0,1-1 1 0 0,0 1 0 0 0,0 0-1 0 0,0 0 1 0 0,1-1-1 0 0,-1 1 1 0 0,2-1 0 0 0,-1 1-1 0 0,0-1 1 0 0,1 0-1 0 0,0 0 1 0 0,0 0 0 0 0,1 0-1 0 0,-1 0 1 0 0,1-1-1 0 0,0 0 1 0 0,0 0-1 0 0,1 0 1 0 0,-1 0 0 0 0,7 3-1 0 0,-7-5-37 0 0,1 0 1 0 0,0-1-1 0 0,-1 0 0 0 0,1 0 0 0 0,0 0 0 0 0,0-1 0 0 0,0 1 0 0 0,0-1 1 0 0,0 0-1 0 0,0-1 0 0 0,0 1 0 0 0,0-1 0 0 0,-1 0 0 0 0,1 0 0 0 0,0-1 1 0 0,0 1-1 0 0,-1-1 0 0 0,1 0 0 0 0,-1 0 0 0 0,0-1 0 0 0,1 1 0 0 0,-1-1 1 0 0,0 0-1 0 0,0 0 0 0 0,-1 0 0 0 0,6-6 0 0 0,-2-1 20 0 0</inkml:trace>
</inkml:ink>
</file>

<file path=ppt/ink/ink2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02.834"/>
    </inkml:context>
    <inkml:brush xml:id="br0">
      <inkml:brushProperty name="width" value="0.025" units="cm"/>
      <inkml:brushProperty name="height" value="0.025" units="cm"/>
    </inkml:brush>
  </inkml:definitions>
  <inkml:trace contextRef="#ctx0" brushRef="#br0">7 27 17079 0 0,'-2'4'182'0'0,"1"1"-1"0"0,0 0 0 0 0,0 0 1 0 0,0-1-1 0 0,1 1 0 0 0,0 0 1 0 0,0 0-1 0 0,0 0 0 0 0,0 0 0 0 0,1 0 1 0 0,1 5-1 0 0,1 18 554 0 0,-1 4 376 0 0,2 0 1 0 0,1 1-1 0 0,12 36 0 0 0,-26-214 1077 0 0,8 129-2118 0 0,1 0-1 0 0,0 1 1 0 0,1-1-1 0 0,0 1 1 0 0,2-1-1 0 0,3-15 1 0 0,-6 31-58 0 0,0-1 1 0 0,0 0-1 0 0,1 1 1 0 0,-1-1-1 0 0,0 0 1 0 0,0 1-1 0 0,0-1 0 0 0,0 1 1 0 0,1-1-1 0 0,-1 1 1 0 0,0-1-1 0 0,1 0 1 0 0,-1 1-1 0 0,0-1 0 0 0,1 1 1 0 0,-1-1-1 0 0,0 1 1 0 0,1 0-1 0 0,-1-1 1 0 0,1 1-1 0 0,-1-1 1 0 0,1 1-1 0 0,-1 0 0 0 0,1-1 1 0 0,0 1-1 0 0,8 11 305 0 0,-3 0-321 0 0,27 41 162 0 0,-5-8 34 0 0,34 71-1 0 0,-52-98-143 0 0,-8-15-34 0 0,-1-1-1 0 0,0 1 1 0 0,1 0-1 0 0,-1 0 0 0 0,0 0 1 0 0,0 0-1 0 0,0 0 1 0 0,-1 0-1 0 0,1 1 1 0 0,0-1-1 0 0,-1 0 0 0 0,1 4 1 0 0,-1-6 75 0 0</inkml:trace>
</inkml:ink>
</file>

<file path=ppt/ink/ink2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03.179"/>
    </inkml:context>
    <inkml:brush xml:id="br0">
      <inkml:brushProperty name="width" value="0.025" units="cm"/>
      <inkml:brushProperty name="height" value="0.025" units="cm"/>
    </inkml:brush>
  </inkml:definitions>
  <inkml:trace contextRef="#ctx0" brushRef="#br0">1 68 17487 0 0,'0'0'1224'0'0,"21"2"440"0"0,14-9-569 0 0,-1-1 0 0 0,0-3-1 0 0,53-22 1 0 0,-78 28-968 0 0,0-1-17 0 0</inkml:trace>
</inkml:ink>
</file>

<file path=ppt/ink/ink2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03.584"/>
    </inkml:context>
    <inkml:brush xml:id="br0">
      <inkml:brushProperty name="width" value="0.025" units="cm"/>
      <inkml:brushProperty name="height" value="0.025" units="cm"/>
    </inkml:brush>
  </inkml:definitions>
  <inkml:trace contextRef="#ctx0" brushRef="#br0">1 26 16280 0 0,'0'0'449'0'0,"9"30"1343"0"0,-1 8-232 0 0,-1 4 45 0 0,3 1 0 0 0,26 69 1 0 0,-32-101-875 0 0,-4-12 172 0 0,-5-23-452 0 0,2-4-349 0 0,-8-36 0 0 0,6 44 8 0 0,1-1 0 0 0,1 1 0 0 0,1-1-1 0 0,1-23 1 0 0,1 43-84 0 0,0-1 0 0 0,0 0 0 0 0,0 1 0 0 0,0-1 0 0 0,1 0 1 0 0,-1 0-1 0 0,0 1 0 0 0,1-1 0 0 0,0 0 0 0 0,-1 1 0 0 0,1-1 0 0 0,0 1 0 0 0,0-1 0 0 0,1-1 0 0 0,5 5 253 0 0,3 14-158 0 0,7 16-10 0 0,2 0 0 0 0,1-1 0 0 0,1-1 0 0 0,32 34-1 0 0,-41-48-57 0 0,12 13 43 0 0,-23-28-86 0 0,0 0 0 0 0,1 1 0 0 0,-1-1 0 0 0,1 0 0 0 0,-1 0 0 0 0,1 0 0 0 0,-1 0 1 0 0,1 0-1 0 0,-1 0 0 0 0,1-1 0 0 0,0 1 0 0 0,-1 0 0 0 0,1-1 0 0 0,0 1 0 0 0,2-1 0 0 0,-3 0-2 0 0,0 0 0 0 0,0 0 1 0 0,0-1-1 0 0,0 1 1 0 0,-1-1-1 0 0,1 1 0 0 0,0 0 1 0 0,0-1-1 0 0,-1 1 0 0 0,1-1 1 0 0,0 0-1 0 0,0 1 0 0 0,-1-1 1 0 0,1 0-1 0 0,-1 1 0 0 0,1-1 1 0 0,-1 0-1 0 0,1 0 0 0 0,-1 1 1 0 0,1-1-1 0 0,-1 0 0 0 0,0 0 1 0 0,1 0-1 0 0,-1 0 0 0 0,0 1 1 0 0,0-1-1 0 0,0 0 0 0 0,1 0 1 0 0,-1 0-1 0 0,0 0 0 0 0,-1-2 1 0 0,1-35 47 0 0,0 28-23 0 0,-1-5 3 0 0,-1-1 0 0 0,0 1 0 0 0,-1-1 0 0 0,-7-20 0 0 0,5 21 20 0 0,1 0 0 0 0,0-1 0 0 0,2 1 0 0 0,-2-23 0 0 0,4 34-61 0 0,2-16 171 0 0,-2 19-161 0 0,0 1 0 0 0,0 0 0 0 0,0-1 0 0 0,0 1 0 0 0,1 0 0 0 0,-1-1 0 0 0,0 1 0 0 0,0 0 0 0 0,0 0 0 0 0,1-1 0 0 0,-1 1 0 0 0,0 0 0 0 0,1-1 0 0 0,-1 1 0 0 0,0 0 0 0 0,1 0 0 0 0,-1 0 0 0 0,0-1 0 0 0,1 1 0 0 0,-1 0 0 0 0,0 0 0 0 0,1 0 0 0 0,-1 0 0 0 0,1 0 1 0 0,-1 0-1 0 0,0 0 0 0 0,1 0 0 0 0,-1 0 0 0 0,0 0 0 0 0,1 0 0 0 0,-1 0 0 0 0,1 0 0 0 0,-1 0 0 0 0,0 0 0 0 0,1 0 0 0 0,-1 0 0 0 0,1 0 0 0 0,-1 1 0 0 0,0-1 0 0 0,1 0 0 0 0,-1 0 0 0 0,0 0 0 0 0,1 1 0 0 0,-1-1 0 0 0,0 0 0 0 0,0 0 0 0 0,1 1 0 0 0,2 1 42 0 0</inkml:trace>
</inkml:ink>
</file>

<file path=ppt/ink/ink2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03.961"/>
    </inkml:context>
    <inkml:brush xml:id="br0">
      <inkml:brushProperty name="width" value="0.025" units="cm"/>
      <inkml:brushProperty name="height" value="0.025" units="cm"/>
    </inkml:brush>
  </inkml:definitions>
  <inkml:trace contextRef="#ctx0" brushRef="#br0">111 14 18487 0 0,'-2'-2'178'0'0,"0"1"0"0"0,-1-1-1 0 0,1 1 1 0 0,0 0-1 0 0,0 0 1 0 0,-1 0 0 0 0,1 0-1 0 0,0 0 1 0 0,-1 1-1 0 0,1-1 1 0 0,-1 1 0 0 0,1-1-1 0 0,-1 1 1 0 0,1 0-1 0 0,-1 0 1 0 0,1 0 0 0 0,-1 0-1 0 0,1 0 1 0 0,-1 1-1 0 0,1-1 1 0 0,-4 2 0 0 0,3 0-39 0 0,0-1 1 0 0,0 1 0 0 0,0 0 0 0 0,1 0-1 0 0,-1 0 1 0 0,1 1 0 0 0,-1-1 0 0 0,1 1 0 0 0,0-1-1 0 0,0 1 1 0 0,0 0 0 0 0,0-1 0 0 0,1 1 0 0 0,-3 4-1 0 0,1 1-17 0 0,0-1 1 0 0,1 0-1 0 0,-1 1 0 0 0,1 0 0 0 0,1-1 0 0 0,0 1 0 0 0,0 0 0 0 0,0 0 0 0 0,1 0 0 0 0,0-1 0 0 0,0 1 0 0 0,1 0 0 0 0,3 11 1 0 0,-1-10-45 0 0,-2-2-12 0 0,1 0 1 0 0,0-1 0 0 0,1 1-1 0 0,0-1 1 0 0,0 1 0 0 0,0-1 0 0 0,1 0-1 0 0,-1 0 1 0 0,2-1 0 0 0,-1 1-1 0 0,0-1 1 0 0,8 7 0 0 0,-8-8-10 0 0,0-1 1 0 0,0 0 0 0 0,0-1-1 0 0,0 1 1 0 0,0-1-1 0 0,0 1 1 0 0,1-1 0 0 0,8 2-1 0 0,-11-3-45 0 0,0-1 0 0 0,0 1 0 0 0,1-1-1 0 0,-1 0 1 0 0,0 0 0 0 0,0 0 0 0 0,1 0 0 0 0,-1 0 0 0 0,0-1-1 0 0,0 1 1 0 0,0-1 0 0 0,0 1 0 0 0,1-1 0 0 0,-1 0 0 0 0,0 0-1 0 0,0 0 1 0 0,0 0 0 0 0,0 0 0 0 0,-1 0 0 0 0,1-1 0 0 0,3-2-1 0 0,12-9 24 0 0,-9 5-19 0 0</inkml:trace>
</inkml:ink>
</file>

<file path=ppt/ink/ink2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04.331"/>
    </inkml:context>
    <inkml:brush xml:id="br0">
      <inkml:brushProperty name="width" value="0.025" units="cm"/>
      <inkml:brushProperty name="height" value="0.025" units="cm"/>
    </inkml:brush>
  </inkml:definitions>
  <inkml:trace contextRef="#ctx0" brushRef="#br0">10 1 17983 0 0,'-3'10'816'0'0,"1"-1"0"0"0,0 1 0 0 0,1 0 0 0 0,0 0 0 0 0,0 10 0 0 0,1-6-413 0 0,1 0 0 0 0,0 0 0 0 0,1 0 0 0 0,0 0 0 0 0,1-1 0 0 0,1 1 0 0 0,0-1 0 0 0,1 1-1 0 0,0-2 1 0 0,10 19 0 0 0,-10-24-241 0 0,-5-5-86 0 0,1 0 1 0 0,0 0-1 0 0,0 0 0 0 0,0 0 1 0 0,1 0-1 0 0,-1-1 0 0 0,0 1 1 0 0,1 0-1 0 0,0-1 0 0 0,-1 1 1 0 0,1-1-1 0 0,0 1 0 0 0,-1-1 0 0 0,4 2 1 0 0,-4-5 31 0 0,-1 1-59 0 0</inkml:trace>
  <inkml:trace contextRef="#ctx0" brushRef="#br0" timeOffset="1">13 55 15072 0 0,'0'-1'84'0'0,"0"-1"1"0"0,1 1 0 0 0,-1-1 0 0 0,1 1 0 0 0,-1 0 0 0 0,1-1 0 0 0,0 1 0 0 0,-1-1 0 0 0,1 1 0 0 0,0 0 0 0 0,0 0 0 0 0,0-1 0 0 0,0 1 0 0 0,0 0-1 0 0,0 0 1 0 0,1 0 0 0 0,-1 0 0 0 0,0 0 0 0 0,0 1 0 0 0,1-1 0 0 0,-1 0 0 0 0,1 1 0 0 0,-1-1 0 0 0,0 0 0 0 0,1 1 0 0 0,-1 0 0 0 0,3-1-1 0 0,49-9 3301 0 0,-39 8-3005 0 0,-10 1-249 0 0,0 0 0 0 0,0 1 0 0 0,0-1 1 0 0,0 1-1 0 0,0 0 0 0 0,0 0 0 0 0,0 0 0 0 0,0 1 0 0 0,0 0 0 0 0,6 1 1 0 0,-9-1-46 0 0</inkml:trace>
</inkml:ink>
</file>

<file path=ppt/ink/ink2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04.742"/>
    </inkml:context>
    <inkml:brush xml:id="br0">
      <inkml:brushProperty name="width" value="0.025" units="cm"/>
      <inkml:brushProperty name="height" value="0.025" units="cm"/>
    </inkml:brush>
  </inkml:definitions>
  <inkml:trace contextRef="#ctx0" brushRef="#br0">1 28 17079 0 0,'0'0'618'0'0,"35"-3"1532"0"0,91-21 2533 0 0,-103 23-3352 0 0,-22 3-1209 0 0</inkml:trace>
  <inkml:trace contextRef="#ctx0" brushRef="#br0" timeOffset="1">51 137 16184 0 0,'0'0'1935'0'0,"21"14"356"0"0,-13-12-1908 0 0,0-1 0 0 0,1-1 0 0 0,-1 0-1 0 0,1 0 1 0 0,-1 0 0 0 0,1-1 0 0 0,-1 0 0 0 0,1-1-1 0 0,-1 0 1 0 0,0 0 0 0 0,0-1 0 0 0,0 0 0 0 0,0 0 0 0 0,-1-1-1 0 0,12-7 1 0 0,-8 4-247 0 0</inkml:trace>
</inkml:ink>
</file>

<file path=ppt/ink/ink2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05.102"/>
    </inkml:context>
    <inkml:brush xml:id="br0">
      <inkml:brushProperty name="width" value="0.025" units="cm"/>
      <inkml:brushProperty name="height" value="0.025" units="cm"/>
    </inkml:brush>
  </inkml:definitions>
  <inkml:trace contextRef="#ctx0" brushRef="#br0">139 46 18791 0 0,'-1'-3'119'0'0,"0"0"-1"0"0,0 1 0 0 0,-1-1 0 0 0,1 0 0 0 0,0 1 1 0 0,-1-1-1 0 0,1 1 0 0 0,-1 0 0 0 0,0 0 0 0 0,0-1 1 0 0,0 1-1 0 0,0 0 0 0 0,0 0 0 0 0,0 1 0 0 0,-1-1 1 0 0,1 0-1 0 0,-1 1 0 0 0,1 0 0 0 0,-4-2 0 0 0,3 3 11 0 0,0-1-1 0 0,0 1 0 0 0,0 0 0 0 0,0-1 0 0 0,0 2 1 0 0,0-1-1 0 0,0 0 0 0 0,1 1 0 0 0,-1-1 0 0 0,0 1 1 0 0,0 0-1 0 0,0 0 0 0 0,0 0 0 0 0,1 0 0 0 0,-1 0 1 0 0,0 1-1 0 0,1-1 0 0 0,-5 4 0 0 0,4-3-72 0 0,0 1-1 0 0,0-1 0 0 0,0 1 1 0 0,0 0-1 0 0,0 0 1 0 0,0 0-1 0 0,1 0 0 0 0,0 0 1 0 0,0 0-1 0 0,0 1 0 0 0,0-1 1 0 0,0 1-1 0 0,0 0 1 0 0,1 0-1 0 0,0-1 0 0 0,0 1 1 0 0,0 0-1 0 0,0 0 1 0 0,1 0-1 0 0,-1 0 0 0 0,1 0 1 0 0,0 0-1 0 0,0 0 0 0 0,1 0 1 0 0,-1 0-1 0 0,1 0 1 0 0,0 0-1 0 0,0 0 0 0 0,0-1 1 0 0,0 1-1 0 0,1 0 0 0 0,-1-1 1 0 0,1 1-1 0 0,0-1 1 0 0,0 1-1 0 0,0-1 0 0 0,1 0 1 0 0,-1 0-1 0 0,1 0 1 0 0,5 5-1 0 0,12 9 80 0 0,-8-6-55 0 0,0-1 0 0 0,1-1 0 0 0,0 0 0 0 0,19 10 0 0 0,-30-18-67 0 0,0 0 1 0 0,0 0-1 0 0,-1 0 1 0 0,1 1-1 0 0,0-1 1 0 0,-1 0-1 0 0,1 1 1 0 0,-1-1-1 0 0,0 1 1 0 0,1-1-1 0 0,1 4 1 0 0,1 1 42 0 0,-26-2 96 0 0,5-2-102 0 0,1-2 0 0 0,-1 0 0 0 0,-27-5 0 0 0,34 4-26 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3:10.889"/>
    </inkml:context>
    <inkml:brush xml:id="br0">
      <inkml:brushProperty name="width" value="0.05" units="cm"/>
      <inkml:brushProperty name="height" value="0.05" units="cm"/>
    </inkml:brush>
  </inkml:definitions>
  <inkml:trace contextRef="#ctx0" brushRef="#br0">1 14 7432 0 0,'100'1'1302'0'0,"91"-2"3528"0"0,-16-3-3260 0 0,-26 1-907 0 0,-18-2 387 0 0,-126 3-146 0 0</inkml:trace>
</inkml:ink>
</file>

<file path=ppt/ink/ink2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05.478"/>
    </inkml:context>
    <inkml:brush xml:id="br0">
      <inkml:brushProperty name="width" value="0.025" units="cm"/>
      <inkml:brushProperty name="height" value="0.025" units="cm"/>
    </inkml:brush>
  </inkml:definitions>
  <inkml:trace contextRef="#ctx0" brushRef="#br0">0 1 17583 0 0,'4'14'1858'0'0,"-3"-1"-1521"0"0,-1 0 0 0 0,-2 22 0 0 0,0-7 564 0 0,2 10 1168 0 0,1-31-1844 0 0,0 1 0 0 0,0-1 0 0 0,1 1 0 0 0,0-1 0 0 0,3 9 1 0 0,-1-7 112 0 0</inkml:trace>
</inkml:ink>
</file>

<file path=ppt/ink/ink2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05.861"/>
    </inkml:context>
    <inkml:brush xml:id="br0">
      <inkml:brushProperty name="width" value="0.025" units="cm"/>
      <inkml:brushProperty name="height" value="0.025" units="cm"/>
    </inkml:brush>
  </inkml:definitions>
  <inkml:trace contextRef="#ctx0" brushRef="#br0">1 1 18487 0 0,'1'14'2016'0'0,"3"-9"3032"0"0</inkml:trace>
</inkml:ink>
</file>

<file path=ppt/ink/ink2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09.034"/>
    </inkml:context>
    <inkml:brush xml:id="br0">
      <inkml:brushProperty name="width" value="0.025" units="cm"/>
      <inkml:brushProperty name="height" value="0.025" units="cm"/>
    </inkml:brush>
  </inkml:definitions>
  <inkml:trace contextRef="#ctx0" brushRef="#br0">1 290 11856 0 0,'2'3'186'0'0,"0"0"1"0"0,1-1 0 0 0,0 1-1 0 0,-1 0 1 0 0,1-1 0 0 0,0 0 0 0 0,0 0-1 0 0,1 0 1 0 0,-1 0 0 0 0,0 0 0 0 0,1 0-1 0 0,-1-1 1 0 0,1 0 0 0 0,-1 1-1 0 0,1-1 1 0 0,0-1 0 0 0,-1 1 0 0 0,1-1-1 0 0,0 1 1 0 0,0-1 0 0 0,-1 0-1 0 0,1 0 1 0 0,0-1 0 0 0,4 0 0 0 0,-2 0 2 0 0,0 1 1 0 0,1-2 0 0 0,-1 1 0 0 0,0-1 0 0 0,-1 0 0 0 0,1 0 0 0 0,0 0 0 0 0,-1-1 0 0 0,1 0 0 0 0,-1 0 0 0 0,0-1 0 0 0,0 1 0 0 0,0-1 0 0 0,6-6 0 0 0,-5 3 37 0 0,0-1 0 0 0,0 0 0 0 0,-1 0 0 0 0,0-1 0 0 0,-1 1 1 0 0,0-1-1 0 0,5-15 0 0 0,-7 20-184 0 0,-1 0 0 0 0,-1-1-1 0 0,1 1 1 0 0,0 0 0 0 0,-1-1 0 0 0,0 1 0 0 0,0 0 0 0 0,0-1 0 0 0,-1 1 0 0 0,0-1-1 0 0,1 1 1 0 0,-2 0 0 0 0,1 0 0 0 0,0-1 0 0 0,-1 1 0 0 0,0 0 0 0 0,0 0 0 0 0,0 0-1 0 0,-3-3 1 0 0,5 6-34 0 0,0 0-1 0 0,-1 0 1 0 0,0 1-1 0 0,1-1 1 0 0,-1 0-1 0 0,1 0 1 0 0,-1 1-1 0 0,0-1 1 0 0,1 0-1 0 0,-1 1 0 0 0,0-1 1 0 0,0 1-1 0 0,0-1 1 0 0,1 1-1 0 0,-1 0 1 0 0,0-1-1 0 0,0 1 1 0 0,0 0-1 0 0,0-1 1 0 0,0 1-1 0 0,0 0 1 0 0,0 0-1 0 0,0 0 1 0 0,0 0-1 0 0,0 0 0 0 0,0 0 1 0 0,1 0-1 0 0,-1 0 1 0 0,0 0-1 0 0,0 0 1 0 0,0 1-1 0 0,0-1 1 0 0,0 0-1 0 0,0 1 1 0 0,0-1-1 0 0,0 1 1 0 0,1-1-1 0 0,-1 1 1 0 0,0-1-1 0 0,0 1 0 0 0,1-1 1 0 0,-1 1-1 0 0,-1 1 1 0 0,0 0 9 0 0,0 0 0 0 0,0 0 1 0 0,0 1-1 0 0,1-1 0 0 0,-1 1 0 0 0,0-1 0 0 0,1 1 1 0 0,0-1-1 0 0,0 1 0 0 0,-1 0 0 0 0,2 0 0 0 0,-2 4 1 0 0,1 4 33 0 0,0-1 1 0 0,2 0-1 0 0,-1 1 1 0 0,1-1-1 0 0,0 1 1 0 0,1-1 0 0 0,5 17-1 0 0,-5-22-21 0 0,0 1 1 0 0,0-1-1 0 0,0 0 0 0 0,1 0 1 0 0,-1 0-1 0 0,1 0 0 0 0,1-1 1 0 0,-1 1-1 0 0,0-1 0 0 0,1 1 0 0 0,0-1 1 0 0,0-1-1 0 0,1 1 0 0 0,-1 0 1 0 0,10 5-1 0 0,-13-8-22 0 0,1-1 1 0 0,-1 1 0 0 0,0-1-1 0 0,1 1 1 0 0,-1-1-1 0 0,0 1 1 0 0,1-1-1 0 0,-1 0 1 0 0,1 0-1 0 0,-1 0 1 0 0,1 0-1 0 0,-1 0 1 0 0,1 0-1 0 0,-1 0 1 0 0,0 0 0 0 0,1-1-1 0 0,-1 1 1 0 0,1 0-1 0 0,-1-1 1 0 0,0 1-1 0 0,1-1 1 0 0,1-1-1 0 0,0 0 3 0 0,-1 0-1 0 0,1 0 1 0 0,-1 0-1 0 0,1-1 1 0 0,-1 1-1 0 0,0-1 1 0 0,0 0-1 0 0,0 1 1 0 0,2-6 0 0 0,2-5 20 0 0,0-1 1 0 0,-1 0 0 0 0,5-20-1 0 0,-9 31-22 0 0,1-4 1 0 0,9-47 50 0 0,-10 51-57 0 0,-1 0 0 0 0,0 0 0 0 0,0 1 0 0 0,0-1 0 0 0,0 0 0 0 0,0 0 0 0 0,0 0 0 0 0,-1 0 0 0 0,1 0 0 0 0,-1 0 1 0 0,0 1-1 0 0,0-1 0 0 0,0 0 0 0 0,0 0 0 0 0,-3-3 0 0 0,4 6-4 0 0,0 0 1 0 0,0 0 0 0 0,0 0-1 0 0,0 0 1 0 0,0 0-1 0 0,0 0 1 0 0,0 0-1 0 0,0 0 1 0 0,0-1-1 0 0,-1 1 1 0 0,1 0 0 0 0,0 0-1 0 0,0 0 1 0 0,0 0-1 0 0,0 0 1 0 0,0 0-1 0 0,0 0 1 0 0,0 0-1 0 0,-1 0 1 0 0,1 0-1 0 0,0 0 1 0 0,0 0 0 0 0,0 0-1 0 0,0 0 1 0 0,0 0-1 0 0,0 0 1 0 0,0 0-1 0 0,-1 1 1 0 0,1-1-1 0 0,0 0 1 0 0,0 0-1 0 0,0 0 1 0 0,0 0 0 0 0,0 0-1 0 0,0 0 1 0 0,0 0-1 0 0,0 0 1 0 0,0 0-1 0 0,-1 0 1 0 0,1 0-1 0 0,0 0 1 0 0,0 1 0 0 0,0-1-1 0 0,0 0 1 0 0,0 0-1 0 0,0 0 1 0 0,0 0-1 0 0,0 0 1 0 0,0 0-1 0 0,0 0 1 0 0,0 1-1 0 0,0-1 1 0 0,0 0 0 0 0,0 0-1 0 0,0 0 1 0 0,0 0-1 0 0,0 0 1 0 0,0 1-1 0 0,-3 13 10 0 0,2 16-11 0 0,5-17 1 0 0,-1 1 0 0 0,2-1 0 0 0,8 18 0 0 0,2 4 0 0 0,-19-45 0 0 0,1 0 0 0 0,0 0 0 0 0,1 0 0 0 0,0-1 0 0 0,-1-10 0 0 0,4 7 0 0 0,1 0 0 0 0,0-1 0 0 0,4-14 0 0 0,-5 25 0 0 0,0 0 0 0 0,0 1 0 0 0,0-1 0 0 0,0 1 0 0 0,1-1 0 0 0,-1 1 0 0 0,1 0 0 0 0,0-1 0 0 0,0 1 0 0 0,0 0 0 0 0,1 0 0 0 0,-1 0 0 0 0,1 1 0 0 0,-1-1 0 0 0,1 1 0 0 0,0-1 0 0 0,4-2 0 0 0,-7 5 0 0 0,1 0 0 0 0,0 0 0 0 0,0 0 0 0 0,-1 0 0 0 0,1 0 0 0 0,0 0 0 0 0,-1 0 0 0 0,1 0 0 0 0,0 1 0 0 0,0-1 0 0 0,-1 0 0 0 0,1 0 0 0 0,0 1 0 0 0,-1-1 0 0 0,1 0 0 0 0,-1 1 0 0 0,1-1 0 0 0,0 0 0 0 0,-1 1 0 0 0,1-1 0 0 0,-1 1 0 0 0,1-1 0 0 0,-1 1 0 0 0,1-1 0 0 0,-1 1 0 0 0,1 0 0 0 0,-1-1 0 0 0,0 1 0 0 0,1-1 0 0 0,-1 1 0 0 0,0 0 0 0 0,0-1 0 0 0,1 1 0 0 0,-1 0 0 0 0,0 0 0 0 0,0 0 0 0 0,9 31 0 0 0,-8-28 0 0 0,2 9 0 0 0,17 57 0 0 0,-18-63 0 0 0,0-1 0 0 0,1 0 0 0 0,0 0 0 0 0,1 0 0 0 0,-1-1 0 0 0,1 1 0 0 0,0-1 0 0 0,8 8 0 0 0,-12-12 1 0 0,1 0 0 0 0,0 0 0 0 0,0 0 0 0 0,0-1 0 0 0,0 1 0 0 0,0 0 0 0 0,0-1 0 0 0,0 1 0 0 0,0-1 0 0 0,0 1 0 0 0,0-1 0 0 0,0 0 0 0 0,0 1-1 0 0,1-1 1 0 0,-1 0 0 0 0,0 0 0 0 0,0 0 0 0 0,0 0 0 0 0,0 0 0 0 0,1 0 0 0 0,-1 0 0 0 0,0 0 0 0 0,0 0 0 0 0,0 0 0 0 0,0-1 0 0 0,2 0 0 0 0,-1 0 0 0 0,1-1 0 0 0,-1 1 0 0 0,1-1 0 0 0,-1 0 1 0 0,0 0-1 0 0,0 0 0 0 0,0 0 0 0 0,0 0 0 0 0,0 0 1 0 0,2-4-1 0 0,3-5 11 0 0,-1 0 0 0 0,-1 0 0 0 0,8-22 0 0 0,-11 26-7 0 0,0 0 0 0 0,-1-1 0 0 0,0 1 0 0 0,-1 0 0 0 0,1 0 0 0 0,-1 0 0 0 0,-1 0 0 0 0,1-1 0 0 0,-4-12 0 0 0,0 4 8 0 0,-1 0 1 0 0,0 0-1 0 0,-9-17 1 0 0,16 56 37 0 0,-1 2-46 0 0,1 0 0 0 0,9 45-1 0 0,-10-65-3 0 0,1 0 0 0 0,0 0 1 0 0,0-1-1 0 0,0 1 0 0 0,0 0 0 0 0,1-1 0 0 0,0 0 0 0 0,0 1 0 0 0,0-1 0 0 0,1 0 0 0 0,-1-1 0 0 0,1 1 0 0 0,0 0 0 0 0,0-1 0 0 0,7 5 1 0 0,-8-7 4 0 0</inkml:trace>
</inkml:ink>
</file>

<file path=ppt/ink/ink2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09.465"/>
    </inkml:context>
    <inkml:brush xml:id="br0">
      <inkml:brushProperty name="width" value="0.025" units="cm"/>
      <inkml:brushProperty name="height" value="0.025" units="cm"/>
    </inkml:brush>
  </inkml:definitions>
  <inkml:trace contextRef="#ctx0" brushRef="#br0">1 23 15272 0 0,'0'0'0'0'0,"9"3"472"0"0,-7-5 0 0 0,-1 2 7 0 0,5-1-7 0 0,3-1-336 0 0,2 1 8 0 0,0 0 0 0 0,6-1 0 0 0,0 1 352 0 0,-1-1 8 0 0,-1-1-8 0 0,-1-2 8 0 0,-2 1-360 0 0,-1 4 0 0 0,1-2 0 0 0</inkml:trace>
</inkml:ink>
</file>

<file path=ppt/ink/ink2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09.821"/>
    </inkml:context>
    <inkml:brush xml:id="br0">
      <inkml:brushProperty name="width" value="0.025" units="cm"/>
      <inkml:brushProperty name="height" value="0.025" units="cm"/>
    </inkml:brush>
  </inkml:definitions>
  <inkml:trace contextRef="#ctx0" brushRef="#br0">1 185 12864 0 0,'0'0'2898'0'0,"11"1"-1346"0"0,-7-11-1189 0 0,-1-1-1 0 0,0 0 1 0 0,0 1 0 0 0,-1-1 0 0 0,2-21-1 0 0,0-2 309 0 0,-4 33-634 0 0,0 0 0 0 0,0 0 0 0 0,0-1 0 0 0,1 1 0 0 0,-1 0 0 0 0,0 0 0 0 0,0 0 0 0 0,1-1 0 0 0,-1 1 0 0 0,0 0 0 0 0,1 0 0 0 0,-1 0 0 0 0,1 0 0 0 0,0 0 0 0 0,-1 0 1 0 0,1 0-1 0 0,0 0 0 0 0,0 0 0 0 0,-1 0 0 0 0,1 0 0 0 0,1-1 0 0 0,-1 3-16 0 0,0-1 1 0 0,0 0-1 0 0,-1 0 1 0 0,1 1-1 0 0,0-1 1 0 0,0 0-1 0 0,-1 1 1 0 0,1-1-1 0 0,0 1 0 0 0,-1-1 1 0 0,1 1-1 0 0,0-1 1 0 0,-1 1-1 0 0,1-1 1 0 0,-1 1-1 0 0,1 0 1 0 0,-1-1-1 0 0,1 1 1 0 0,-1 0-1 0 0,0-1 0 0 0,1 1 1 0 0,0 1-1 0 0,21 52 238 0 0,-21-52-269 0 0,1 2 39 0 0,-1 0 1 0 0,1 0-1 0 0,0 0 1 0 0,1 0-1 0 0,-1-1 1 0 0,1 1-1 0 0,0-1 0 0 0,0 1 1 0 0,0-1-1 0 0,0 0 1 0 0,0 0-1 0 0,1-1 0 0 0,-1 1 1 0 0,1-1-1 0 0,0 1 1 0 0,-1-1-1 0 0,1 0 1 0 0,0-1-1 0 0,0 1 0 0 0,1-1 1 0 0,6 2-1 0 0,-8-2-3 0 0,1-1 0 0 0,-1 1 0 0 0,0-1 0 0 0,0 0 0 0 0,0 0-1 0 0,0 0 1 0 0,1-1 0 0 0,-1 1 0 0 0,0-1 0 0 0,0 0 0 0 0,0 0 0 0 0,0 0 0 0 0,0 0-1 0 0,0 0 1 0 0,0 0 0 0 0,-1-1 0 0 0,1 0 0 0 0,0 1 0 0 0,-1-1 0 0 0,1 0 0 0 0,-1 0-1 0 0,1 0 1 0 0,-1-1 0 0 0,0 1 0 0 0,0-1 0 0 0,0 1 0 0 0,0-1 0 0 0,-1 0 0 0 0,1 1-1 0 0,1-6 1 0 0,-1 3 18 0 0,0 0-1 0 0,0 0 1 0 0,-1-1 0 0 0,0 1-1 0 0,0-1 1 0 0,0 0-1 0 0,-1 1 1 0 0,1-1-1 0 0,-1 0 1 0 0,-1 1-1 0 0,1-1 1 0 0,-1 1-1 0 0,0-1 1 0 0,0 0 0 0 0,-1 1-1 0 0,0 0 1 0 0,0-1-1 0 0,0 1 1 0 0,0 0-1 0 0,-6-8 1 0 0,8 13-35 0 0,-1-1 0 0 0,1 0 0 0 0,-1 1 0 0 0,1-1-1 0 0,-1 1 1 0 0,0-1 0 0 0,1 1 0 0 0,-1-1 0 0 0,0 1 0 0 0,1 0 0 0 0,-1-1 0 0 0,0 1 0 0 0,0 0 0 0 0,1-1 0 0 0,-1 1 0 0 0,0 0-1 0 0,0 0 1 0 0,1 0 0 0 0,-1 0 0 0 0,0 0 0 0 0,0 0 0 0 0,0 0 0 0 0,1 0 0 0 0,-1 0 0 0 0,0 0 0 0 0,0 0 0 0 0,0 0-1 0 0,1 1 1 0 0,-1-1 0 0 0,0 0 0 0 0,0 0 0 0 0,1 1 0 0 0,-1-1 0 0 0,0 1 0 0 0,1-1 0 0 0,-1 1 0 0 0,0-1 0 0 0,1 1-1 0 0,-1-1 1 0 0,1 1 0 0 0,-1-1 0 0 0,1 1 0 0 0,-1 0 0 0 0,1-1 0 0 0,-1 1 0 0 0,0 1 0 0 0,0 0 4 0 0,-1 1 0 0 0,1-1 1 0 0,0 1-1 0 0,0-1 0 0 0,0 1 1 0 0,0-1-1 0 0,0 1 0 0 0,0 0 1 0 0,1 0-1 0 0,-1-1 0 0 0,1 1 1 0 0,0 4-1 0 0,1 1 13 0 0,0-1-1 0 0,1 0 1 0 0,0 0 0 0 0,0 0-1 0 0,1 0 1 0 0,0 0 0 0 0,0-1 0 0 0,1 1-1 0 0,0-1 1 0 0,5 8 0 0 0,-6-11-8 0 0,0 1 1 0 0,0-1 0 0 0,0 0 0 0 0,0 0-1 0 0,1 0 1 0 0,-1-1 0 0 0,1 1 0 0 0,-1-1-1 0 0,1 0 1 0 0,0 0 0 0 0,0 0-1 0 0,0 0 1 0 0,0-1 0 0 0,1 0 0 0 0,-1 0-1 0 0,0 0 1 0 0,0 0 0 0 0,9 0 0 0 0,-4-1 19 0 0</inkml:trace>
</inkml:ink>
</file>

<file path=ppt/ink/ink2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10.940"/>
    </inkml:context>
    <inkml:brush xml:id="br0">
      <inkml:brushProperty name="width" value="0.025" units="cm"/>
      <inkml:brushProperty name="height" value="0.025" units="cm"/>
    </inkml:brush>
  </inkml:definitions>
  <inkml:trace contextRef="#ctx0" brushRef="#br0">0 194 16072 0 0,'0'0'1023'0'0,"12"-33"653"0"0,-8-20 904 0 0,-4 43-2309 0 0,0 0 0 0 0,1 0-1 0 0,0 0 1 0 0,0 0 0 0 0,1 0 0 0 0,6-15 0 0 0,-8 25-253 0 0,0-1 0 0 0,0 1 0 0 0,0 0 1 0 0,0 0-1 0 0,0-1 0 0 0,0 1 0 0 0,0 0 0 0 0,0 0 0 0 0,0-1 0 0 0,0 1 0 0 0,0 0 0 0 0,0 0 0 0 0,1-1 0 0 0,-1 1 0 0 0,0 0 0 0 0,0 0 0 0 0,0 0 0 0 0,0-1 0 0 0,1 1 1 0 0,-1 0-1 0 0,0 0 0 0 0,0 0 0 0 0,1-1 0 0 0,-1 1 0 0 0,0 0 0 0 0,0 0 0 0 0,0 0 0 0 0,1 0 0 0 0,-1 0 0 0 0,0 0 0 0 0,1 0 0 0 0,-1 0 0 0 0,0 0 0 0 0,0 0 0 0 0,1 0 1 0 0,-1 0-1 0 0,0 0 0 0 0,0 0 0 0 0,1 0 0 0 0,-1 0 0 0 0,0 0 0 0 0,1 0 0 0 0,-1 0 0 0 0,8 13 228 0 0,3 22-262 0 0,-11-33 62 0 0,33 96 274 0 0,-35-105-285 0 0,0-1 0 0 0,1 1 1 0 0,0-1-1 0 0,0 0 0 0 0,0 0 1 0 0,1 1-1 0 0,0-1 0 0 0,0 0 1 0 0,1 0-1 0 0,0 0 0 0 0,1 1 0 0 0,0-1 1 0 0,0 1-1 0 0,6-14 0 0 0,-7 19-25 0 0,0 0-1 0 0,0 0 0 0 0,0 0 1 0 0,0 0-1 0 0,1 1 0 0 0,-1-1 1 0 0,1 0-1 0 0,-1 1 0 0 0,1 0 1 0 0,-1-1-1 0 0,1 1 1 0 0,0 0-1 0 0,3-2 0 0 0,-4 2-5 0 0,0 1 0 0 0,0 0 0 0 0,-1 0-1 0 0,1 0 1 0 0,0 0 0 0 0,0 0 0 0 0,0 0 0 0 0,0 0-1 0 0,-1 0 1 0 0,1 0 0 0 0,0 0 0 0 0,0 0 0 0 0,0 0-1 0 0,-1 1 1 0 0,1-1 0 0 0,0 0 0 0 0,0 1 0 0 0,0-1-1 0 0,-1 0 1 0 0,1 1 0 0 0,0-1 0 0 0,-1 1 0 0 0,1-1-1 0 0,0 1 1 0 0,-1-1 0 0 0,1 1 0 0 0,-1 0 0 0 0,1-1-1 0 0,-1 1 1 0 0,1 0 0 0 0,-1-1 0 0 0,1 1 0 0 0,-1 0-1 0 0,0 0 1 0 0,1 0 0 0 0,-1-1 0 0 0,0 1-1 0 0,0 0 1 0 0,0 0 0 0 0,1 1 0 0 0,35 120 187 0 0,-45-129-74 0 0,-2-11-105 0 0,9 13-8 0 0,0 0 1 0 0,1 0-1 0 0,0 0 1 0 0,0-1-1 0 0,0 1 1 0 0,1 0-1 0 0,0-1 1 0 0,0 1-1 0 0,0 0 1 0 0,1-1-1 0 0,2-9 0 0 0,-3 13-1 0 0,1-1-1 0 0,0 0 0 0 0,0 0 0 0 0,0 1 0 0 0,0-1 0 0 0,0 0 0 0 0,1 1 0 0 0,-1-1 0 0 0,1 1 0 0 0,0 0 1 0 0,-1-1-1 0 0,1 1 0 0 0,0 0 0 0 0,0 0 0 0 0,1 0 0 0 0,-1 1 0 0 0,0-1 0 0 0,1 0 0 0 0,-1 1 0 0 0,1-1 1 0 0,-1 1-1 0 0,1 0 0 0 0,4-2 0 0 0,-5 3-1 0 0,-1 0 1 0 0,0 0-1 0 0,1-1 1 0 0,-1 1-1 0 0,0 0 1 0 0,1 0-1 0 0,-1 0 1 0 0,0 0-1 0 0,1 1 1 0 0,-1-1-1 0 0,0 0 1 0 0,1 1-1 0 0,-1-1 1 0 0,0 0-1 0 0,1 1 0 0 0,-1-1 1 0 0,0 1-1 0 0,0 0 1 0 0,0 0-1 0 0,0-1 1 0 0,1 1-1 0 0,-1 0 1 0 0,0 0-1 0 0,0 0 1 0 0,-1 0-1 0 0,1 0 1 0 0,0 0-1 0 0,0 0 1 0 0,0 0-1 0 0,-1 1 1 0 0,1-1-1 0 0,0 0 1 0 0,0 2-1 0 0,2 6 4 0 0,0 1 0 0 0,-1-1 0 0 0,0 0 0 0 0,1 12 0 0 0,6 22 16 0 0,-8-41-19 0 0,0 0 0 0 0,1 0 0 0 0,-1 0 0 0 0,0 0-1 0 0,1 0 1 0 0,-1 0 0 0 0,1 0 0 0 0,0-1 0 0 0,0 1 0 0 0,-1 0 0 0 0,1-1 0 0 0,0 0 0 0 0,0 1 0 0 0,0-1 0 0 0,1 0 0 0 0,-1 0 0 0 0,0 0 0 0 0,0 0-1 0 0,1-1 1 0 0,-1 1 0 0 0,0 0 0 0 0,1-1 0 0 0,-1 0 0 0 0,3 1 0 0 0,-1-2 0 0 0,-1 1 1 0 0,1-1-1 0 0,-1 1 0 0 0,0-1 1 0 0,1 0-1 0 0,-1 0 0 0 0,0-1 1 0 0,1 1-1 0 0,-1-1 0 0 0,0 1 1 0 0,0-1-1 0 0,0 0 0 0 0,0 0 1 0 0,-1 0-1 0 0,1-1 1 0 0,3-3-1 0 0,-4 4-1 0 0,-1 0 0 0 0,1 0 0 0 0,-1-1 0 0 0,1 1 0 0 0,-1-1 0 0 0,0 1 1 0 0,0 0-1 0 0,0-1 0 0 0,-1 0 0 0 0,1 1 0 0 0,0-1 0 0 0,-1 1 0 0 0,0-1 0 0 0,1-3 0 0 0,-5-42 17 0 0,1 17-11 0 0,1 21-7 0 0,-3 15 0 0 0,-2 19 0 0 0,8-16 0 0 0,0 1 0 0 0,0 0 0 0 0,1-1 0 0 0,0 0 0 0 0,1 1 0 0 0,4 11 0 0 0,-5-16-2 0 0,-1-1 0 0 0,0 0 0 0 0,1 0 1 0 0,0 0-1 0 0,0 0 0 0 0,0 0 1 0 0,0 0-1 0 0,0-1 0 0 0,1 1 0 0 0,-1-1 1 0 0,1 1-1 0 0,-1-1 0 0 0,1 0 0 0 0,0 0 1 0 0,0 0-1 0 0,0 0 0 0 0,0-1 1 0 0,6 3-1 0 0,-6-4-3 0 0,0 0 3 0 0</inkml:trace>
</inkml:ink>
</file>

<file path=ppt/ink/ink2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11.326"/>
    </inkml:context>
    <inkml:brush xml:id="br0">
      <inkml:brushProperty name="width" value="0.025" units="cm"/>
      <inkml:brushProperty name="height" value="0.025" units="cm"/>
    </inkml:brush>
  </inkml:definitions>
  <inkml:trace contextRef="#ctx0" brushRef="#br0">0 18 16384 0 0,'0'0'1719'0'0,"1"-10"-1135"0"0,-1 8-440 0 0,0 1 0 0 0,0 0 0 0 0,0-1 1256 0 0,0 1-776 0 0</inkml:trace>
</inkml:ink>
</file>

<file path=ppt/ink/ink2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11.774"/>
    </inkml:context>
    <inkml:brush xml:id="br0">
      <inkml:brushProperty name="width" value="0.025" units="cm"/>
      <inkml:brushProperty name="height" value="0.025" units="cm"/>
    </inkml:brush>
  </inkml:definitions>
  <inkml:trace contextRef="#ctx0" brushRef="#br0">18 134 15576 0 0,'0'0'885'0'0,"2"2"-441"0"0,3 4-283 0 0,-1-1 0 0 0,0 1 0 0 0,0 0 0 0 0,0 1 0 0 0,-1-1 0 0 0,0 1 0 0 0,0-1 0 0 0,0 1-1 0 0,-1 0 1 0 0,2 10 0 0 0,12 81 1967 0 0,-13-77-1908 0 0,-2-12 63 0 0,1 3-11 0 0,0 0 1 0 0,-1 0 0 0 0,-1 0-1 0 0,0 1 1 0 0,0-1 0 0 0,-1 0 0 0 0,-4 19-1 0 0,5-31-248 0 0,0 1-1 0 0,0-1 1 0 0,-1 0-1 0 0,1 1 1 0 0,0-1 0 0 0,0 0-1 0 0,0 1 1 0 0,-1-1-1 0 0,1 0 1 0 0,0 0-1 0 0,0 1 1 0 0,0-1-1 0 0,-1 0 1 0 0,1 0-1 0 0,0 0 1 0 0,-1 1-1 0 0,1-1 1 0 0,0 0 0 0 0,0 0-1 0 0,-1 0 1 0 0,1 0-1 0 0,0 0 1 0 0,-1 1-1 0 0,1-1 1 0 0,0 0-1 0 0,-1 0 1 0 0,1 0-1 0 0,0 0 1 0 0,-1 0-1 0 0,1 0 1 0 0,0 0 0 0 0,-1 0-1 0 0,1 0 1 0 0,0 0-1 0 0,-1-1 1 0 0,-16-7 218 0 0,-9-14-182 0 0,24 18-40 0 0,-1 1 0 0 0,0-1 0 0 0,1 1 1 0 0,0-1-1 0 0,0 0 0 0 0,0 0 0 0 0,0 0 1 0 0,1 0-1 0 0,0 0 0 0 0,0 0 0 0 0,0-1 1 0 0,0 1-1 0 0,0 0 0 0 0,1-1 0 0 0,0 1 1 0 0,0 0-1 0 0,0-1 0 0 0,0 1 0 0 0,1 0 1 0 0,0-1-1 0 0,0 1 0 0 0,0 0 0 0 0,0 0 1 0 0,1 0-1 0 0,-1 0 0 0 0,1 0 0 0 0,0 0 1 0 0,0 0-1 0 0,1 0 0 0 0,-1 1 0 0 0,1-1 1 0 0,0 1-1 0 0,0 0 0 0 0,0 0 0 0 0,0 0 1 0 0,7-5-1 0 0,17-19 201 0 0,-22 21-133 0 0</inkml:trace>
  <inkml:trace contextRef="#ctx0" brushRef="#br0" timeOffset="1">25 11 15776 0 0,'0'0'544'0'0,"-9"-10"-1"0"0,9 10 9 0 0,2 0-8 0 0,-1 0-112 0 0,-1 0-288 0 0,0 2 312 0 0,0-1 0 0 0,0 0 8 0 0</inkml:trace>
</inkml:ink>
</file>

<file path=ppt/ink/ink2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13.504"/>
    </inkml:context>
    <inkml:brush xml:id="br0">
      <inkml:brushProperty name="width" value="0.025" units="cm"/>
      <inkml:brushProperty name="height" value="0.025" units="cm"/>
    </inkml:brush>
  </inkml:definitions>
  <inkml:trace contextRef="#ctx0" brushRef="#br0">169 38 15472 0 0,'-2'-3'108'0'0,"0"0"1"0"0,0 0 0 0 0,-1 1-1 0 0,1-1 1 0 0,-1 1 0 0 0,0-1-1 0 0,0 1 1 0 0,0 0 0 0 0,0 0-1 0 0,0 0 1 0 0,0 0 0 0 0,0 1-1 0 0,-1-1 1 0 0,1 1 0 0 0,0 0-1 0 0,-1 0 1 0 0,0 0 0 0 0,1 0-1 0 0,-1 1 1 0 0,1-1 0 0 0,-1 1-1 0 0,0 0 1 0 0,1 0 0 0 0,-1 0 0 0 0,0 1-1 0 0,1-1 1 0 0,-1 1 0 0 0,1 0-1 0 0,-1 0 1 0 0,1 0 0 0 0,-1 1-1 0 0,1-1 1 0 0,0 1 0 0 0,0 0-1 0 0,0 0 1 0 0,0 0 0 0 0,0 0-1 0 0,0 0 1 0 0,0 1 0 0 0,-3 3-1 0 0,2-1-3 0 0,0 0 0 0 0,1 0 0 0 0,-1 0 0 0 0,1 1 0 0 0,1-1-1 0 0,-1 1 1 0 0,1 0 0 0 0,0 0 0 0 0,0 0 0 0 0,0 0 0 0 0,1 0-1 0 0,-1 9 1 0 0,1-11-68 0 0,1 1 0 0 0,0 0 0 0 0,-1 0 0 0 0,1-1 0 0 0,1 1 0 0 0,-1 0 0 0 0,1 0 0 0 0,0 0 0 0 0,0-1 0 0 0,0 1 0 0 0,1-1 0 0 0,-1 1 0 0 0,1-1 0 0 0,0 1 0 0 0,1-1 0 0 0,3 6 0 0 0,-3-7-7 0 0,-1-1 1 0 0,1 0-1 0 0,0 0 0 0 0,-1 0 0 0 0,1 0 0 0 0,0-1 0 0 0,0 1 0 0 0,0-1 0 0 0,0 0 0 0 0,1 0 1 0 0,-1 0-1 0 0,0 0 0 0 0,0 0 0 0 0,1-1 0 0 0,-1 1 0 0 0,0-1 0 0 0,1 0 0 0 0,-1 0 1 0 0,0 0-1 0 0,1-1 0 0 0,-1 1 0 0 0,0-1 0 0 0,1 1 0 0 0,-1-1 0 0 0,0 0 0 0 0,0-1 0 0 0,4-1 1 0 0,-3 1-16 0 0,0 1 1 0 0,0-1-1 0 0,0-1 1 0 0,-1 1 0 0 0,1 0-1 0 0,-1-1 1 0 0,0 0-1 0 0,0 0 1 0 0,0 0 0 0 0,0 0-1 0 0,0 0 1 0 0,0-1-1 0 0,-1 1 1 0 0,0-1 0 0 0,0 0-1 0 0,0 1 1 0 0,0-1 0 0 0,0 0-1 0 0,-1 0 1 0 0,1 0-1 0 0,0-5 1 0 0,4-113 1365 0 0,-8 151-501 0 0,2-12-794 0 0,-1-6 7 0 0,1-1 1 0 0,0 1-1 0 0,0 0 1 0 0,1 0-1 0 0,1-1 0 0 0,0 1 1 0 0,0-1-1 0 0,1 1 1 0 0,1-1-1 0 0,6 16 1 0 0,-9-25-80 0 0,-1-1 1 0 0,0 1 0 0 0,0-1 0 0 0,0 1 0 0 0,0-1 0 0 0,0 1-1 0 0,1-1 1 0 0,-1 0 0 0 0,0 1 0 0 0,1-1 0 0 0,-1 1-1 0 0,0-1 1 0 0,0 0 0 0 0,1 1 0 0 0,-1-1 0 0 0,1 0 0 0 0,-1 1-1 0 0,0-1 1 0 0,1 0 0 0 0,-1 0 0 0 0,1 1 0 0 0,-1-1 0 0 0,0 0-1 0 0,1 0 1 0 0,-1 0 0 0 0,1 0 0 0 0,-1 0 0 0 0,1 0 0 0 0,-1 1-1 0 0,1-1 1 0 0,-1 0 0 0 0,1 0 0 0 0,-1 0 0 0 0,1 0 0 0 0,-1-1-1 0 0,1 1 1 0 0,-1 0 0 0 0,1 0 0 0 0,11-19 253 0 0,-2-27-112 0 0,-4 13-78 0 0,-5 27-59 0 0,1 0 0 0 0,-1 1 1 0 0,0-1-1 0 0,-1 0 0 0 0,1 1 1 0 0,-1-1-1 0 0,0 0 0 0 0,-1 0 1 0 0,1 1-1 0 0,-1-1 0 0 0,-2-8 0 0 0,3 14-17 0 0,0 1-1 0 0,0-1 1 0 0,0 0-1 0 0,0 0 1 0 0,0 0 0 0 0,0 0-1 0 0,0 0 1 0 0,0 0-1 0 0,0 0 1 0 0,0 0-1 0 0,0 1 1 0 0,0-1-1 0 0,0 0 1 0 0,0 0-1 0 0,0 0 1 0 0,0 0-1 0 0,0 0 1 0 0,0 0-1 0 0,0 0 1 0 0,0 0-1 0 0,0 0 1 0 0,0 1-1 0 0,0-1 1 0 0,0 0-1 0 0,0 0 1 0 0,-1 0-1 0 0,1 0 1 0 0,0 0-1 0 0,0 0 1 0 0,0 0-1 0 0,0 0 1 0 0,0 0-1 0 0,0 0 1 0 0,0 0-1 0 0,0 0 1 0 0,0 0-1 0 0,0 0 1 0 0,-1 0-1 0 0,1 0 1 0 0,0 0-1 0 0,0 1 1 0 0,0-1-1 0 0,0 0 1 0 0,0 0-1 0 0,0 0 1 0 0,0 0-1 0 0,0 0 1 0 0,-1-1-1 0 0,1 1 1 0 0,0 0-1 0 0,0 0 1 0 0,0 0-1 0 0,0 0 1 0 0,0 0-1 0 0,0 0 1 0 0,0 0-1 0 0,0 0 1 0 0,0 0-1 0 0,-1 0 1 0 0,-2 18 13 0 0,1 22-26 0 0,2-27 2 0 0,0 1 0 0 0,1-1 0 0 0,1 0 0 0 0,1 1-1 0 0,0-1 1 0 0,5 14 0 0 0,-3-15-86 0 0,-3-13-8 0 0,-8-22-75 0 0,-1-4 145 0 0,6 18 18 0 0,1 0 0 0 0,-1 0 1 0 0,2 0-1 0 0,-1 0 0 0 0,1 0 1 0 0,1 0-1 0 0,2-10 0 0 0,-3 16 8 0 0,1-1 0 0 0,-1 1 0 0 0,1-1-1 0 0,0 1 1 0 0,0 0 0 0 0,0-1 0 0 0,0 1 0 0 0,0 0-1 0 0,1 1 1 0 0,-1-1 0 0 0,1 0 0 0 0,0 1-1 0 0,0-1 1 0 0,0 1 0 0 0,0 0 0 0 0,0 0 0 0 0,1 0-1 0 0,6-3 1 0 0,-9 5 5 0 0,0-1 0 0 0,0 1-1 0 0,0 0 1 0 0,0-1 0 0 0,1 1-1 0 0,-1 0 1 0 0,0 0 0 0 0,0-1-1 0 0,0 1 1 0 0,0 0 0 0 0,1 0-1 0 0,-1 0 1 0 0,0 1 0 0 0,0-1-1 0 0,0 0 1 0 0,0 0 0 0 0,1 1-1 0 0,-1-1 1 0 0,0 0 0 0 0,0 1-1 0 0,0-1 1 0 0,0 1 0 0 0,0 0-1 0 0,0-1 1 0 0,0 1 0 0 0,0 0-1 0 0,0 0 1 0 0,-1-1 0 0 0,1 1-1 0 0,0 0 1 0 0,0 0 0 0 0,-1 0-1 0 0,1 0 1 0 0,0 0 0 0 0,-1 0-1 0 0,1 0 1 0 0,-1 0 0 0 0,1 0-1 0 0,-1 2 1 0 0,3 6-3 0 0,0 0 0 0 0,-1 0 0 0 0,0 1 1 0 0,1 11-1 0 0,1 6-11 0 0,-2-18 12 0 0,1 1 0 0 0,0-1-1 0 0,0 0 1 0 0,8 14 0 0 0,-10-21 3 0 0,0-1 0 0 0,-1 1 0 0 0,1-1 0 0 0,0 1 1 0 0,0-1-1 0 0,0 1 0 0 0,1-1 0 0 0,-1 0 0 0 0,0 1 0 0 0,0-1 0 0 0,1 0 0 0 0,-1 0 1 0 0,1 0-1 0 0,-1 0 0 0 0,1 0 0 0 0,-1 0 0 0 0,1 0 0 0 0,0-1 0 0 0,-1 1 0 0 0,1-1 1 0 0,0 1-1 0 0,-1-1 0 0 0,1 0 0 0 0,0 1 0 0 0,0-1 0 0 0,-1 0 0 0 0,1 0 0 0 0,0 0 1 0 0,0 0-1 0 0,0-1 0 0 0,-1 1 0 0 0,1 0 0 0 0,2-1 0 0 0,-3 0 1 0 0,1 0-1 0 0,0-1 1 0 0,-1 1-1 0 0,1 0 1 0 0,-1 0-1 0 0,1-1 1 0 0,-1 1-1 0 0,0-1 1 0 0,1 1-1 0 0,-1-1 1 0 0,0 0-1 0 0,0 1 1 0 0,0-1-1 0 0,0 0 1 0 0,-1 0-1 0 0,1 1 1 0 0,0-3-1 0 0,9-39 3 0 0,-7 28-3 0 0,-2 7 1 0 0,-1 0 0 0 0,0 0 0 0 0,0 0 0 0 0,-1 0 0 0 0,0 1 0 0 0,-1-1 0 0 0,0 0 0 0 0,0 0 0 0 0,0 1 0 0 0,-7-14 0 0 0,11 27 0 0 0,-1 0 0 0 0,0 0 0 0 0,0 0 0 0 0,0 0 0 0 0,-1 0 0 0 0,0 0 0 0 0,-1 7 0 0 0,3 26 0 0 0,-1-31 0 0 0,0 1 0 0 0,1-1 0 0 0,0 0 0 0 0,1 0 0 0 0,5 12 0 0 0,-7-18 0 0 0,0 0 0 0 0,1 0 0 0 0,-1 0 1 0 0,1 0-1 0 0,-1-1 0 0 0,1 1 1 0 0,-1 0-1 0 0,1-1 0 0 0,0 0 0 0 0,0 1 1 0 0,0-1-1 0 0,0 0 0 0 0,0 0 1 0 0,0 0-1 0 0,0 0 0 0 0,0 0 1 0 0,0 0-1 0 0,1 0 0 0 0,-1-1 0 0 0,0 0 1 0 0,0 1-1 0 0,1-1 0 0 0,-1 0 1 0 0,5 0-1 0 0,-2 0 2 0 0,0 0 0 0 0,-1-1 0 0 0,1 1-1 0 0,0-1 1 0 0,0 0 0 0 0,0 0 0 0 0,0-1 0 0 0,-1 1 0 0 0,1-1 0 0 0,7-5 0 0 0,-9 5 1 0 0,0 0-1 0 0,-1 0 1 0 0,0 0 0 0 0,1 0 0 0 0,-1-1 0 0 0,0 1 0 0 0,0-1-1 0 0,-1 0 1 0 0,1 1 0 0 0,0-1 0 0 0,-1 0 0 0 0,0 0 0 0 0,0 0-1 0 0,0 0 1 0 0,0 0 0 0 0,0 0 0 0 0,0-5 0 0 0,1-1 3 0 0,-1-1-1 0 0,-1 0 1 0 0,0 0 0 0 0,-2-18 0 0 0,1 24 0 0 0,1-1 1 0 0,-1 0-1 0 0,0 1 1 0 0,-1-1-1 0 0,1 1 1 0 0,-1-1-1 0 0,0 1 1 0 0,0 0-1 0 0,0 0 1 0 0,-1 0-1 0 0,1 0 1 0 0,-4-4-1 0 0,6 8-4 0 0,-1-1 1 0 0,1 1-1 0 0,-1-1 0 0 0,1 1 0 0 0,0 0 0 0 0,-1-1 1 0 0,1 1-1 0 0,-1 0 0 0 0,1-1 0 0 0,-1 1 1 0 0,1 0-1 0 0,-1 0 0 0 0,1-1 0 0 0,-1 1 0 0 0,1 0 1 0 0,-1 0-1 0 0,0 0 0 0 0,1 0 0 0 0,-1 0 0 0 0,1 0 1 0 0,-1 0-1 0 0,1 0 0 0 0,-1 0 0 0 0,1 0 1 0 0,-1 0-1 0 0,0 0 0 0 0,1 0 0 0 0,-1 1 0 0 0,1-1 1 0 0,-1 0-1 0 0,1 0 0 0 0,-1 0 0 0 0,1 1 0 0 0,-1-1 1 0 0,1 0-1 0 0,-1 1 0 0 0,1-1 0 0 0,0 0 0 0 0,-1 1 1 0 0,1-1-1 0 0,-1 1 0 0 0,1-1 0 0 0,0 1 1 0 0,-1-1-1 0 0,1 1 0 0 0,0-1 0 0 0,0 1 0 0 0,-1-1 1 0 0,1 2-1 0 0,-1-1 0 0 0,1 0 0 0 0,-1 0 0 0 0,1 1 1 0 0,0-1-1 0 0,-1 0 0 0 0,1 1 0 0 0,0-1 0 0 0,0 0 1 0 0,0 1-1 0 0,0-1 0 0 0,0 0 0 0 0,0 1 0 0 0,0-1 1 0 0,0 0-1 0 0,0 1 0 0 0,1-1 0 0 0,-1 0 0 0 0,0 0 1 0 0,1 1-1 0 0,-1-1 0 0 0,1 0 0 0 0,1 2 0 0 0,-1-1 1 0 0,0-1-1 0 0,1 1 0 0 0,-1-1 1 0 0,0 1-1 0 0,1-1 0 0 0,0 1 0 0 0,-1-1 1 0 0,1 0-1 0 0,0 0 0 0 0,0 1 1 0 0,0-1-1 0 0,-1-1 0 0 0,1 1 0 0 0,0 0 1 0 0,0 0-1 0 0,0-1 0 0 0,1 1 1 0 0,-1-1-1 0 0,0 0 0 0 0,0 1 0 0 0,0-1 1 0 0,0 0-1 0 0,0 0 0 0 0,0-1 0 0 0,0 1 1 0 0,0 0-1 0 0,1-1 0 0 0,2 0 1 0 0,1-2-1 0 0,0 0 1 0 0,-1 0-1 0 0,1-1 1 0 0,-1 0-1 0 0,0 0 1 0 0,0 0 0 0 0,8-9-1 0 0,-8 53-2 0 0,-4-9 0 0 0,-1-23 0 0 0,0 0 0 0 0,0-1 0 0 0,1 1 0 0 0,-1 0 0 0 0,2 0 0 0 0,-1 0 0 0 0,5 11 0 0 0,-5-17 0 0 0</inkml:trace>
</inkml:ink>
</file>

<file path=ppt/ink/ink2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13.959"/>
    </inkml:context>
    <inkml:brush xml:id="br0">
      <inkml:brushProperty name="width" value="0.025" units="cm"/>
      <inkml:brushProperty name="height" value="0.025" units="cm"/>
    </inkml:brush>
  </inkml:definitions>
  <inkml:trace contextRef="#ctx0" brushRef="#br0">13 35 14464 0 0,'0'0'0'0'0,"-2"-12"0"0"0,1 7 712 0 0,0 2 0 0 0,-1-1-9 0 0,0 0 9 0 0,1 3-576 0 0,1 0 8 0 0,0-1 0 0 0,-2 1 0 0 0,2 0 560 0 0,-1 0 8 0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09.431"/>
    </inkml:context>
    <inkml:brush xml:id="br0">
      <inkml:brushProperty name="width" value="0.2" units="cm"/>
      <inkml:brushProperty name="height" value="0.4" units="cm"/>
      <inkml:brushProperty name="color" value="#FFACD5"/>
      <inkml:brushProperty name="tip" value="rectangle"/>
      <inkml:brushProperty name="rasterOp" value="maskPen"/>
    </inkml:brush>
  </inkml:definitions>
  <inkml:trace contextRef="#ctx0" brushRef="#br0">58 33 11760 0 0,'0'0'1352'0'0,"27"-2"1480"0"0,359-10 2558 0 0,-170 6-4323 0 0,1 0 292 0 0,-119 0-680 0 0,-96 6-661 0 0,181 0 1206 0 0,-148 3-1070 0 0,-2 1 245 0 0,62-2 0 0 0,98-5 464 0 0,-6 5-124 0 0,-16 8-280 0 0,152-5 205 0 0,-244 0-531 0 0,-52-1-78 0 0,1-3 0 0 0,39-1 0 0 0,84-3 79 0 0,-137 2-127 0 0,1 1-1 0 0,0 1 1 0 0,26 5 0 0 0,-13-1 7 0 0,-26-5-15 0 0,0 1 1 0 0,0 0-1 0 0,0 0 0 0 0,-1 1 0 0 0,1-1 1 0 0,0 0-1 0 0,-1 0 0 0 0,1 1 1 0 0,0-1-1 0 0,-1 1 0 0 0,0 0 0 0 0,1-1 1 0 0,-1 1-1 0 0,0 0 0 0 0,0 0 0 0 0,0 0 1 0 0,0 0-1 0 0,0 0 0 0 0,-1 0 1 0 0,1 0-1 0 0,0 0 0 0 0,-1 2 0 0 0,11 49-86 0 0,-7-17 30 0 0,0-15 13 0 0,-2 1-1 0 0,-1 27 1 0 0,-1-43 37 0 0,0-1 0 0 0,-1 1 0 0 0,1-1 0 0 0,-2 1 0 0 0,1-1 1 0 0,0 0-1 0 0,-1 1 0 0 0,0-1 0 0 0,-1 0 0 0 0,1 0 0 0 0,-1 0 0 0 0,0-1 0 0 0,-6 9 0 0 0,7-11 6 0 0,0-1 0 0 0,0 1 0 0 0,0-1 0 0 0,0 0 0 0 0,-1 0 0 0 0,1 0 0 0 0,0 0 0 0 0,-1 0-1 0 0,1 0 1 0 0,-1-1 0 0 0,1 1 0 0 0,0-1 0 0 0,-1 1 0 0 0,1-1 0 0 0,-1 0 0 0 0,-4-1-1 0 0,-48-5 6 0 0,34 2-6 0 0,-1 3 7 0 0,-36 2 0 0 0,0 0 8 0 0,-24 1 27 0 0,59 0-19 0 0,-1-1 1 0 0,-27-3-1 0 0,-117-3 84 0 0,-39-3 56 0 0,72 11-42 0 0,-72-5 58 0 0,47-6-38 0 0,73 2-74 0 0,-94 6 1 0 0,15-1-16 0 0,-38-12-11 0 0,177 12-29 0 0,-265-5 44 0 0,103 17-46 0 0,31-9-8 0 0,66-2 0 0 0,92 0 0 0 0</inkml:trace>
</inkml:ink>
</file>

<file path=ppt/ink/ink2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14.376"/>
    </inkml:context>
    <inkml:brush xml:id="br0">
      <inkml:brushProperty name="width" value="0.025" units="cm"/>
      <inkml:brushProperty name="height" value="0.025" units="cm"/>
    </inkml:brush>
  </inkml:definitions>
  <inkml:trace contextRef="#ctx0" brushRef="#br0">3 102 13968 0 0,'25'18'2152'0'0,"-23"-18"-2042"0"0,0 0 1 0 0,0-1 0 0 0,0 1 0 0 0,1 0-1 0 0,-1-1 1 0 0,0 1 0 0 0,0-1 0 0 0,0 0 0 0 0,0 0-1 0 0,0 0 1 0 0,0 0 0 0 0,0 0 0 0 0,0 0 0 0 0,0 0-1 0 0,0 0 1 0 0,-1-1 0 0 0,1 1 0 0 0,-1-1 0 0 0,1 0-1 0 0,-1 1 1 0 0,1-1 0 0 0,-1 0 0 0 0,0 0 0 0 0,0 0-1 0 0,0 0 1 0 0,1-2 0 0 0,0 1-66 0 0,-1 0-1 0 0,0 0 0 0 0,0-1 1 0 0,0 1-1 0 0,-1 0 1 0 0,1 0-1 0 0,-1 0 1 0 0,1-1-1 0 0,-1 1 1 0 0,0 0-1 0 0,0 0 1 0 0,-1-1-1 0 0,1 1 1 0 0,-1 0-1 0 0,0 0 0 0 0,1-1 1 0 0,-3-4-1 0 0,2 7-25 0 0,1 1 0 0 0,-1-1-1 0 0,0 0 1 0 0,1 1-1 0 0,-1-1 1 0 0,1 0-1 0 0,-1 1 1 0 0,0-1 0 0 0,0 1-1 0 0,1-1 1 0 0,-1 1-1 0 0,0-1 1 0 0,0 1-1 0 0,1-1 1 0 0,-1 1 0 0 0,0 0-1 0 0,0 0 1 0 0,0-1-1 0 0,0 1 1 0 0,0 0-1 0 0,0 0 1 0 0,1 0 0 0 0,-1 0-1 0 0,0 0 1 0 0,0 0-1 0 0,0 0 1 0 0,0 0-1 0 0,0 0 1 0 0,0 1 0 0 0,0-1-1 0 0,1 0 1 0 0,-1 1-1 0 0,0-1 1 0 0,0 0-1 0 0,0 1 1 0 0,1-1 0 0 0,-1 1-1 0 0,0-1 1 0 0,0 1-1 0 0,1-1 1 0 0,-1 1-1 0 0,0 0 1 0 0,1-1 0 0 0,-2 2-1 0 0,-1 1 7 0 0,-1 1 0 0 0,0-1 0 0 0,1 1-1 0 0,0 0 1 0 0,0 0 0 0 0,-5 7 0 0 0,6-6-2 0 0,0 0 0 0 0,0 1 0 0 0,0-1 0 0 0,1 1 0 0 0,-1-1 0 0 0,1 1 0 0 0,1 0 0 0 0,-1-1 0 0 0,1 1 0 0 0,0 0 0 0 0,0-1 0 0 0,1 1 0 0 0,-1 0 0 0 0,1-1 0 0 0,1 1 0 0 0,-1-1 0 0 0,3 7 0 0 0,-2-9 20 0 0,-1 1-1 0 0,1-1 1 0 0,0 0-1 0 0,0 0 1 0 0,1 0-1 0 0,-1 0 0 0 0,1 0 1 0 0,-1 0-1 0 0,1-1 1 0 0,0 1-1 0 0,0-1 1 0 0,0 0-1 0 0,0 0 1 0 0,1 0-1 0 0,-1 0 1 0 0,0 0-1 0 0,1-1 1 0 0,0 1-1 0 0,-1-1 0 0 0,1 0 1 0 0,0 0-1 0 0,-1-1 1 0 0,1 1-1 0 0,0-1 1 0 0,7 0-1 0 0,-6 0 20 0 0,0 0 0 0 0,0 0-1 0 0,0 0 1 0 0,0-1 0 0 0,0 0-1 0 0,0 0 1 0 0,0 0-1 0 0,0-1 1 0 0,0 1 0 0 0,-1-1-1 0 0,1 0 1 0 0,-1-1 0 0 0,1 1-1 0 0,6-6 1 0 0,-7 4 10 0 0,-1 1 0 0 0,0-1 0 0 0,0 0 0 0 0,0 0-1 0 0,0-1 1 0 0,-1 1 0 0 0,0 0 0 0 0,0-1 0 0 0,0 1 0 0 0,0-1 0 0 0,-1 0-1 0 0,0 0 1 0 0,0 0 0 0 0,0 1 0 0 0,0-8 0 0 0,1-4 48 0 0,2-34 353 0 0,-3 47-412 0 0,-1 0 0 0 0,-1 0 0 0 0,1 0 0 0 0,0 0 0 0 0,-1 0-1 0 0,1 1 1 0 0,-1-1 0 0 0,0 0 0 0 0,0 0 0 0 0,0 1 0 0 0,0-1 0 0 0,-1 0-1 0 0,-1-3 1 0 0,2 6-40 0 0,1 0 0 0 0,0-1 0 0 0,-1 1-1 0 0,1 0 1 0 0,0 0 0 0 0,-1-1 0 0 0,1 1 0 0 0,0 0-1 0 0,-1 0 1 0 0,1-1 0 0 0,-1 1 0 0 0,1 0 0 0 0,-1 0-1 0 0,1 0 1 0 0,-1 0 0 0 0,1 0 0 0 0,0 0 0 0 0,-1 0-1 0 0,1 0 1 0 0,-1 0 0 0 0,1 0 0 0 0,-1 0-1 0 0,1 0 1 0 0,-1 0 0 0 0,1 0 0 0 0,-1 0 0 0 0,1 0-1 0 0,0 1 1 0 0,-1-1 0 0 0,1 0 0 0 0,-1 0 0 0 0,1 0-1 0 0,0 1 1 0 0,-1-1 0 0 0,1 0 0 0 0,0 1 0 0 0,-1-1-1 0 0,1 0 1 0 0,0 1 0 0 0,-1-1 0 0 0,1 0 0 0 0,0 1-1 0 0,0-1 1 0 0,-1 1 0 0 0,1-1 0 0 0,0 0 0 0 0,0 1-1 0 0,0-1 1 0 0,0 1 0 0 0,-1-1 0 0 0,1 1 0 0 0,0-1-1 0 0,0 0 1 0 0,0 1 0 0 0,0 0 0 0 0,-1 2 20 0 0,0-1 1 0 0,1 0 0 0 0,-1 1 0 0 0,1-1 0 0 0,-1 1 0 0 0,1-1-1 0 0,0 1 1 0 0,0-1 0 0 0,0 5 0 0 0,0-5-10 0 0,1-1 1 0 0,0 1 0 0 0,-1 0-1 0 0,1-1 1 0 0,0 1 0 0 0,0-1-1 0 0,0 1 1 0 0,0-1 0 0 0,0 1-1 0 0,1-1 1 0 0,-1 0 0 0 0,0 1-1 0 0,1-1 1 0 0,-1 0 0 0 0,1 0-1 0 0,-1 0 1 0 0,1 0 0 0 0,-1 0-1 0 0,1 0 1 0 0,0-1-1 0 0,-1 1 1 0 0,1 0 0 0 0,0-1-1 0 0,0 0 1 0 0,-1 1 0 0 0,1-1-1 0 0,0 0 1 0 0,0 0 0 0 0,0 0-1 0 0,3 0 1 0 0,-1-1 30 0 0,1 1-1 0 0,-1-1 1 0 0,0 0-1 0 0,1 0 1 0 0,-1-1-1 0 0,0 1 1 0 0,0-1-1 0 0,0 0 1 0 0,0 0-1 0 0,0 0 1 0 0,6-6-1 0 0,-2 6 242 0 0,-7 12-164 0 0,-7 17-65 0 0,4-22-42 0 0,0 4-5 0 0,0 0-1 0 0,1 0 0 0 0,0 1 0 0 0,0-1 0 0 0,1 1 0 0 0,1 9 0 0 0,-1-16-16 0 0,1 1-1 0 0,-1-1 1 0 0,1 0 0 0 0,0 0-1 0 0,0 0 1 0 0,0 0 0 0 0,0 0-1 0 0,1 0 1 0 0,-1 0 0 0 0,1 0-1 0 0,0 0 1 0 0,0-1 0 0 0,0 1-1 0 0,0-1 1 0 0,0 1 0 0 0,0-1-1 0 0,1 0 1 0 0,-1 0-1 0 0,1 0 1 0 0,0 0 0 0 0,3 2-1 0 0,-1-2 5 0 0</inkml:trace>
</inkml:ink>
</file>

<file path=ppt/ink/ink2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15.535"/>
    </inkml:context>
    <inkml:brush xml:id="br0">
      <inkml:brushProperty name="width" value="0.025" units="cm"/>
      <inkml:brushProperty name="height" value="0.025" units="cm"/>
    </inkml:brush>
  </inkml:definitions>
  <inkml:trace contextRef="#ctx0" brushRef="#br0">9 217 19199 0 0,'-1'1'88'0'0,"0"1"1"0"0,0 0-1 0 0,0 0 0 0 0,0 0 0 0 0,0 0 0 0 0,1 0 0 0 0,-1 0 0 0 0,0 0 0 0 0,1 0 0 0 0,0 0 0 0 0,-1 0 0 0 0,1 0 0 0 0,0 0 0 0 0,0 0 0 0 0,0 0 0 0 0,0 0 0 0 0,1 0 0 0 0,-1 0 0 0 0,0 0 0 0 0,1 0 0 0 0,0 0 0 0 0,-1 0 0 0 0,1 0 1 0 0,0 0-1 0 0,0 0 0 0 0,0 0 0 0 0,0-1 0 0 0,0 1 0 0 0,0 0 0 0 0,1-1 0 0 0,-1 1 0 0 0,1-1 0 0 0,-1 1 0 0 0,1-1 0 0 0,-1 0 0 0 0,1 1 0 0 0,0-1 0 0 0,0 0 0 0 0,0 0 0 0 0,3 1 0 0 0,0 0 128 0 0,-1-1 0 0 0,1 0 0 0 0,0 0 0 0 0,0 0 0 0 0,0-1 0 0 0,-1 1-1 0 0,1-1 1 0 0,0 0 0 0 0,0-1 0 0 0,0 1 0 0 0,0-1 0 0 0,0 0 0 0 0,0 0 0 0 0,-1 0-1 0 0,1-1 1 0 0,5-2 0 0 0,-1-2-118 0 0,0 1 0 0 0,0-2 0 0 0,-1 1 0 0 0,0-1 0 0 0,-1 0 0 0 0,14-17 0 0 0,-16 18-71 0 0,0 0 1 0 0,-1 0-1 0 0,1-1 0 0 0,-2 0 0 0 0,1 0 0 0 0,-1 0 1 0 0,0 0-1 0 0,0 0 0 0 0,-1-1 0 0 0,2-8 0 0 0,-4 10-11 0 0,0 1-1 0 0,0 0 0 0 0,-1-1 0 0 0,1 1 0 0 0,-1 0 1 0 0,-1-1-1 0 0,1 1 0 0 0,-3-5 0 0 0,3 7-7 0 0,1 1-1 0 0,-1 0 1 0 0,0-1-1 0 0,-1 1 1 0 0,1 0-1 0 0,0 0 1 0 0,0-1-1 0 0,-1 1 1 0 0,0 0-1 0 0,1 1 1 0 0,-1-1-1 0 0,0 0 1 0 0,0 0-1 0 0,0 1 1 0 0,0-1-1 0 0,0 1 1 0 0,0 0-1 0 0,0-1 1 0 0,-3 0-1 0 0,4 2-4 0 0,0 0-1 0 0,0 1 1 0 0,0-1 0 0 0,0 0-1 0 0,0 0 1 0 0,0 1-1 0 0,0-1 1 0 0,0 0 0 0 0,0 1-1 0 0,0-1 1 0 0,0 1-1 0 0,0 0 1 0 0,0-1 0 0 0,0 1-1 0 0,0 0 1 0 0,1-1 0 0 0,-1 1-1 0 0,0 0 1 0 0,1 0-1 0 0,-1 0 1 0 0,0-1 0 0 0,1 1-1 0 0,-1 0 1 0 0,1 0-1 0 0,-1 0 1 0 0,1 0 0 0 0,0 0-1 0 0,-1 0 1 0 0,1 0-1 0 0,0 0 1 0 0,0 0 0 0 0,0 2-1 0 0,-9 40 28 0 0,9-39-26 0 0,0 3 6 0 0,-1 0-1 0 0,2 0 1 0 0,-1 0-1 0 0,1-1 1 0 0,0 1-1 0 0,1 0 1 0 0,0-1-1 0 0,0 1 1 0 0,0-1-1 0 0,1 1 1 0 0,-1-1-1 0 0,2 0 1 0 0,5 9-1 0 0,-7-12-4 0 0,0 0 1 0 0,0 0-1 0 0,0 0 0 0 0,1 0 0 0 0,-1 0 1 0 0,1-1-1 0 0,-1 1 0 0 0,1-1 0 0 0,0 0 1 0 0,0 0-1 0 0,0 0 0 0 0,0 0 0 0 0,0 0 1 0 0,1-1-1 0 0,-1 1 0 0 0,0-1 0 0 0,1 0 1 0 0,-1 0-1 0 0,1 0 0 0 0,-1 0 0 0 0,1-1 1 0 0,0 0-1 0 0,-1 1 0 0 0,1-1 0 0 0,0-1 1 0 0,-1 1-1 0 0,6-1 0 0 0,-5-1 0 0 0,0 0-1 0 0,0 0 1 0 0,0 0 0 0 0,0-1-1 0 0,-1 1 1 0 0,1-1 0 0 0,-1 0-1 0 0,1 0 1 0 0,-1 0-1 0 0,0 0 1 0 0,0-1 0 0 0,-1 1-1 0 0,1-1 1 0 0,-1 0 0 0 0,1 0-1 0 0,-1 0 1 0 0,0 0 0 0 0,-1 0-1 0 0,1 0 1 0 0,-1-1-1 0 0,1-4 1 0 0,3-11 6 0 0,0 0-1 0 0,-2 0 1 0 0,1-25-1 0 0,-4 38-13 0 0,-1 0-1 0 0,0 1 1 0 0,-1-1-1 0 0,0 0 1 0 0,0 1-1 0 0,0 0 1 0 0,-1-1-1 0 0,1 1 0 0 0,-2 0 1 0 0,-5-8-1 0 0,14 22-68 0 0,-1 1-1 0 0,-1 0 0 0 0,1 0 0 0 0,-1 0 0 0 0,-1 0 1 0 0,0 1-1 0 0,0-1 0 0 0,-1 1 0 0 0,0 12 0 0 0,0-10-46 0 0,0-1 0 0 0,0 1 0 0 0,1-1-1 0 0,1 1 1 0 0,0-1 0 0 0,7 16 0 0 0,-9-24 75 0 0,0-1 7 0 0,0 1 0 0 0,0-1 1 0 0,1 1-1 0 0,-1-1 0 0 0,1 0 1 0 0,-1 0-1 0 0,1 0 0 0 0,0 0 0 0 0,-1 0 1 0 0,1 0-1 0 0,0 0 0 0 0,4 2 1 0 0,-5-3-10 0 0</inkml:trace>
</inkml:ink>
</file>

<file path=ppt/ink/ink2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15.912"/>
    </inkml:context>
    <inkml:brush xml:id="br0">
      <inkml:brushProperty name="width" value="0.025" units="cm"/>
      <inkml:brushProperty name="height" value="0.025" units="cm"/>
    </inkml:brush>
  </inkml:definitions>
  <inkml:trace contextRef="#ctx0" brushRef="#br0">0 23 16783 0 0,'0'0'1248'0'0,"30"-1"440"0"0,113-17 2074 0 0,-130 15-3508 0 0</inkml:trace>
</inkml:ink>
</file>

<file path=ppt/ink/ink2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16.629"/>
    </inkml:context>
    <inkml:brush xml:id="br0">
      <inkml:brushProperty name="width" value="0.025" units="cm"/>
      <inkml:brushProperty name="height" value="0.025" units="cm"/>
    </inkml:brush>
  </inkml:definitions>
  <inkml:trace contextRef="#ctx0" brushRef="#br0">1 229 16479 0 0,'6'-3'430'0'0,"0"0"-1"0"0,0 0 0 0 0,0-1 0 0 0,0 0 0 0 0,0 0 1 0 0,-1 0-1 0 0,0 0 0 0 0,0-1 0 0 0,0 0 0 0 0,8-10 1 0 0,-10 10-244 0 0,-1 0 1 0 0,1 0-1 0 0,-1 0 1 0 0,0 0 0 0 0,0-1-1 0 0,-1 1 1 0 0,1 0-1 0 0,-1-1 1 0 0,-1 1-1 0 0,1-1 1 0 0,-1 0 0 0 0,0 1-1 0 0,0-1 1 0 0,-1-5-1 0 0,-8-39 362 0 0,8 48-517 0 0,1-1 1 0 0,-1 1 0 0 0,0 0 0 0 0,0 0 0 0 0,0 0 0 0 0,0 0 0 0 0,0 0 0 0 0,0 0 0 0 0,0 0 0 0 0,-1 0-1 0 0,1 0 1 0 0,-1 1 0 0 0,1-1 0 0 0,-1 0 0 0 0,0 1 0 0 0,1 0 0 0 0,-1-1 0 0 0,0 1 0 0 0,-4-2 0 0 0,5 3-22 0 0,0 0 0 0 0,0 0 0 0 0,-1 0 0 0 0,1 0 0 0 0,0 0 0 0 0,0 1 0 0 0,0-1 0 0 0,0 0 0 0 0,0 1 0 0 0,-1-1 0 0 0,1 1 0 0 0,0-1 0 0 0,0 1 0 0 0,0 0 0 0 0,0-1 0 0 0,0 1 0 0 0,1 0 0 0 0,-1 0 0 0 0,0 0 0 0 0,0 0 0 0 0,0-1 0 0 0,1 1 0 0 0,-1 0 0 0 0,0 0 0 0 0,1 0 0 0 0,-1 1 0 0 0,1-1 0 0 0,-1 0 0 0 0,1 0 0 0 0,0 0 0 0 0,-1 0 0 0 0,1 0 1 0 0,0 1-1 0 0,0 1 0 0 0,-8 43 60 0 0,7-5 34 0 0,2 1 1 0 0,8 58-1 0 0,-6-70-49 0 0,-2-21-34 0 0,-1 1 0 0 0,1-1 0 0 0,1-1 0 0 0,0 1 0 0 0,0 0 0 0 0,1 0 0 0 0,0-1-1 0 0,0 1 1 0 0,9 14 0 0 0,-10-20-13 0 0,0-1 0 0 0,0 1-1 0 0,0-1 1 0 0,0 1 0 0 0,0-1 0 0 0,1 0 0 0 0,-1 0-1 0 0,1 0 1 0 0,-1 0 0 0 0,1-1 0 0 0,0 1-1 0 0,0-1 1 0 0,-1 0 0 0 0,1 1 0 0 0,0-1-1 0 0,3 0 1 0 0,-4-1-4 0 0,-1 1 0 0 0,1-1-1 0 0,-1 0 1 0 0,1-1 0 0 0,-1 1 0 0 0,0 0-1 0 0,1 0 1 0 0,-1-1 0 0 0,1 1 0 0 0,-1-1-1 0 0,0 1 1 0 0,1-1 0 0 0,-1 1 0 0 0,0-1-1 0 0,0 0 1 0 0,1 0 0 0 0,-1 0 0 0 0,0 0-1 0 0,0 1 1 0 0,0-1 0 0 0,0-1 0 0 0,0 1-1 0 0,0 0 1 0 0,0 0 0 0 0,-1 0 0 0 0,1 0-1 0 0,0-1 1 0 0,-1 1 0 0 0,1 0 0 0 0,0-1-1 0 0,-1 1 1 0 0,0 0 0 0 0,1-1 0 0 0,-1 1-1 0 0,0-1 1 0 0,0-1 0 0 0,1-3 3 0 0,-1 1 0 0 0,1-1 1 0 0,-1 1-1 0 0,-1-1 0 0 0,1 1 0 0 0,-1-1 1 0 0,0 1-1 0 0,0-1 0 0 0,-1 1 0 0 0,0 0 1 0 0,1 0-1 0 0,-7-10 0 0 0,6 11 3 0 0,0 0-1 0 0,0 0 1 0 0,0 0-1 0 0,-1 0 1 0 0,0 1 0 0 0,0-1-1 0 0,0 1 1 0 0,0 0-1 0 0,0 0 1 0 0,-1 0 0 0 0,1 0-1 0 0,-1 1 1 0 0,0-1-1 0 0,0 1 1 0 0,0 0 0 0 0,-5-2-1 0 0,10 5-4 0 0,0-1-1 0 0,0 1 1 0 0,-1-1-1 0 0,1 1 1 0 0,0 0-1 0 0,-1-1 1 0 0,1 1 0 0 0,-1 0-1 0 0,1-1 1 0 0,-1 1-1 0 0,1 0 1 0 0,-1 0-1 0 0,1 0 1 0 0,-1-1-1 0 0,0 1 1 0 0,1 0 0 0 0,-1 0-1 0 0,0 0 1 0 0,0 0-1 0 0,0 0 1 0 0,1 0-1 0 0,-1 0 1 0 0,0 0-1 0 0,0-1 1 0 0,-1 1 0 0 0,1 0-1 0 0,0 0 1 0 0,0 0-1 0 0,0 0 1 0 0,-1 0-1 0 0,1 0 1 0 0,0 0-1 0 0,-1-1 1 0 0,1 1-1 0 0,0 0 1 0 0,-1 0 0 0 0,1-1-1 0 0,-1 1 1 0 0,0 0-1 0 0,1 0 1 0 0,-1-1-1 0 0,0 1 1 0 0,1-1-1 0 0,-1 1 1 0 0,0 0 0 0 0,0-1-1 0 0,1 1 1 0 0,-1-1-1 0 0,0 0 1 0 0,0 1-1 0 0,0-1 1 0 0,0 0-1 0 0,1 0 1 0 0,-1 1-1 0 0,0-1 1 0 0,0 0 0 0 0,0 0-1 0 0,0 0 1 0 0,0 0-1 0 0,0 0 1 0 0,0 0-1 0 0,-1 0 1 0 0,6 1 0 0 0,0 1-1 0 0,0-1 1 0 0,0 1 0 0 0,0-1-1 0 0,0-1 1 0 0,1 1 0 0 0,-1 0-1 0 0,1-1 1 0 0,-1 0 0 0 0,0 0-1 0 0,1 0 1 0 0,-1-1 0 0 0,0 1-1 0 0,1-1 1 0 0,-1 0 0 0 0,0 0-1 0 0,0-1 1 0 0,0 1 0 0 0,0-1-1 0 0,0 0 1 0 0,0 0 0 0 0,0 0 0 0 0,-1-1-1 0 0,1 1 1 0 0,-1-1 0 0 0,1 0-1 0 0,-1 0 1 0 0,0 0 0 0 0,0 0-1 0 0,0-1 1 0 0,-1 1 0 0 0,1-1-1 0 0,-1 0 1 0 0,0 0 0 0 0,0 0-1 0 0,0 0 1 0 0,-1 0 0 0 0,1 0-1 0 0,-1 0 1 0 0,0 0 0 0 0,0 0-1 0 0,0-9 1 0 0,-3-17-4 0 0,2 28-3 0 0,0 1 0 0 0,-1-1 0 0 0,1 1 0 0 0,0 0 0 0 0,-1-1 0 0 0,1 1 0 0 0,0 0 0 0 0,-1-1 0 0 0,0 1 0 0 0,1 0 0 0 0,-1 0 0 0 0,0-1 0 0 0,1 1 0 0 0,-1 0 0 0 0,0 0 0 0 0,0 0 0 0 0,0 0 0 0 0,0 0 0 0 0,-2-1 1 0 0,3 2-2 0 0,0 0 1 0 0,0 0-1 0 0,-1 0 1 0 0,1 0 0 0 0,0 0-1 0 0,0 0 1 0 0,-1 0 0 0 0,1 0-1 0 0,0 0 1 0 0,-1 0-1 0 0,1 0 1 0 0,0 0 0 0 0,0 1-1 0 0,-1-1 1 0 0,1 0 0 0 0,0 0-1 0 0,0 0 1 0 0,-1 0-1 0 0,1 1 1 0 0,0-1 0 0 0,0 0-1 0 0,0 0 1 0 0,-1 0 0 0 0,1 1-1 0 0,0-1 1 0 0,0 0-1 0 0,0 0 1 0 0,0 0 0 0 0,0 1-1 0 0,-1-1 1 0 0,1 0 0 0 0,0 1-1 0 0,0-1 1 0 0,0 0-1 0 0,0 0 1 0 0,0 1 0 0 0,-3 17-34 0 0,3 16-10 0 0,1-29 32 0 0,0 1 0 0 0,1-1 1 0 0,-1 0-1 0 0,1 0 0 0 0,0 0 0 0 0,1 0 0 0 0,-1 0 0 0 0,4 5 0 0 0,-5-8 11 0 0,0-1-1 0 0,1 1 0 0 0,-1-1 0 0 0,0 0 0 0 0,0 0 0 0 0,1 1 0 0 0,-1-1 0 0 0,0 0 0 0 0,1 0 0 0 0,-1 0 0 0 0,1-1 0 0 0,0 1 0 0 0,-1 0 0 0 0,1 0 1 0 0,-1-1-1 0 0,1 1 0 0 0,0-1 0 0 0,0 0 0 0 0,-1 1 0 0 0,1-1 0 0 0,0 0 0 0 0,0 0 0 0 0,-1 0 0 0 0,1 0 0 0 0,0 0 0 0 0,0-1 0 0 0,-1 1 0 0 0,4-1 1 0 0,1-1-7 0 0</inkml:trace>
</inkml:ink>
</file>

<file path=ppt/ink/ink2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17.064"/>
    </inkml:context>
    <inkml:brush xml:id="br0">
      <inkml:brushProperty name="width" value="0.025" units="cm"/>
      <inkml:brushProperty name="height" value="0.025" units="cm"/>
    </inkml:brush>
  </inkml:definitions>
  <inkml:trace contextRef="#ctx0" brushRef="#br0">0 1 15776 0 0,'0'0'4119'0'0</inkml:trace>
</inkml:ink>
</file>

<file path=ppt/ink/ink2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17.551"/>
    </inkml:context>
    <inkml:brush xml:id="br0">
      <inkml:brushProperty name="width" value="0.025" units="cm"/>
      <inkml:brushProperty name="height" value="0.025" units="cm"/>
    </inkml:brush>
  </inkml:definitions>
  <inkml:trace contextRef="#ctx0" brushRef="#br0">0 120 14968 0 0,'3'3'205'0'0,"-1"-1"1"0"0,1 0 0 0 0,0 1-1 0 0,0-1 1 0 0,0-1 0 0 0,0 1 0 0 0,0 0-1 0 0,0-1 1 0 0,1 1 0 0 0,5 0 0 0 0,-8-1-134 0 0,0-1 0 0 0,0 0 1 0 0,0 0-1 0 0,1 0 1 0 0,-1 0-1 0 0,0 0 1 0 0,0 0-1 0 0,1 0 1 0 0,-1 0-1 0 0,0 0 1 0 0,0 0-1 0 0,0-1 0 0 0,0 1 1 0 0,1-1-1 0 0,-1 1 1 0 0,0-1-1 0 0,0 1 1 0 0,0-1-1 0 0,0 0 1 0 0,0 1-1 0 0,0-1 1 0 0,0 0-1 0 0,0 0 0 0 0,0 0 1 0 0,-1 1-1 0 0,1-1 1 0 0,0 0-1 0 0,0 0 1 0 0,-1 0-1 0 0,1 0 1 0 0,-1-1-1 0 0,1 1 1 0 0,0-1-1 0 0,1-5 84 0 0,0 0 0 0 0,-1 0 1 0 0,1 0-1 0 0,-1 0 0 0 0,0-10 0 0 0,-1 10-10 0 0,0 1-1 0 0,1-1 1 0 0,0 0-1 0 0,0 0 1 0 0,5-11 0 0 0,-6 18-141 0 0,0 0 1 0 0,0-1-1 0 0,1 1 1 0 0,-1-1 0 0 0,0 1-1 0 0,0 0 1 0 0,1-1-1 0 0,-1 1 1 0 0,0 0 0 0 0,1 0-1 0 0,-1-1 1 0 0,0 1-1 0 0,1 0 1 0 0,-1 0 0 0 0,1-1-1 0 0,-1 1 1 0 0,1 0-1 0 0,-1 0 1 0 0,0 0 0 0 0,1 0-1 0 0,-1 0 1 0 0,1-1-1 0 0,-1 1 1 0 0,1 0 0 0 0,-1 0-1 0 0,1 0 1 0 0,-1 0-1 0 0,1 0 1 0 0,-1 1 0 0 0,0-1-1 0 0,1 0 1 0 0,-1 0-1 0 0,1 0 1 0 0,-1 0 0 0 0,1 0-1 0 0,-1 1 1 0 0,0-1-1 0 0,1 0 1 0 0,-1 0-1 0 0,1 1 1 0 0,-1-1 0 0 0,0 0-1 0 0,1 0 1 0 0,-1 1-1 0 0,0-1 1 0 0,1 0 0 0 0,-1 1-1 0 0,0-1 1 0 0,0 1-1 0 0,1-1 1 0 0,-1 1 0 0 0,15 20 147 0 0,-5 3 220 0 0,9 41-1 0 0,-16-55-252 0 0,-5-15 333 0 0,-1-3-300 0 0,0 0 0 0 0,0 0 1 0 0,1-1-1 0 0,-2-14 0 0 0,4 20-136 0 0,-1 0 0 0 0,1 0-1 0 0,0 0 1 0 0,0 0 0 0 0,0 1-1 0 0,1-1 1 0 0,-1 0 0 0 0,1 0-1 0 0,0 0 1 0 0,0 0 0 0 0,0 0-1 0 0,0 0 1 0 0,0 1 0 0 0,0-1-1 0 0,1 0 1 0 0,-1 1 0 0 0,1-1-1 0 0,0 1 1 0 0,0 0 0 0 0,0-1-1 0 0,0 1 1 0 0,4-3 0 0 0,-4 3-5 0 0,0 1 0 0 0,-1-1 0 0 0,1 1 0 0 0,0 0 0 0 0,0 0 0 0 0,0 0 0 0 0,1 0 1 0 0,-1 0-1 0 0,0 0 0 0 0,0 0 0 0 0,0 1 0 0 0,1-1 0 0 0,-1 1 0 0 0,0-1 0 0 0,1 1 1 0 0,-1 0-1 0 0,0 0 0 0 0,1 0 0 0 0,-1 1 0 0 0,0-1 0 0 0,1 0 0 0 0,-1 1 0 0 0,0-1 1 0 0,4 2-1 0 0,-2 1 7 0 0,0 0-1 0 0,-1 0 1 0 0,1 0 0 0 0,-1 0 0 0 0,1 1 0 0 0,-1-1 0 0 0,0 1 0 0 0,0 0-1 0 0,0 0 1 0 0,-1 0 0 0 0,3 6 0 0 0,7 17 74 0 0,-10-21-60 0 0,1 0 1 0 0,-1 0-1 0 0,1 0 1 0 0,7 9-1 0 0,-5-10-16 0 0</inkml:trace>
</inkml:ink>
</file>

<file path=ppt/ink/ink2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18.430"/>
    </inkml:context>
    <inkml:brush xml:id="br0">
      <inkml:brushProperty name="width" value="0.025" units="cm"/>
      <inkml:brushProperty name="height" value="0.025" units="cm"/>
    </inkml:brush>
  </inkml:definitions>
  <inkml:trace contextRef="#ctx0" brushRef="#br0">1 233 15272 0 0,'0'0'1287'0'0,"26"-3"337"0"0,-22 1-1459 0 0,-1 0-1 0 0,1 0 1 0 0,0-1-1 0 0,-1 1 1 0 0,0-1-1 0 0,0 0 0 0 0,1 0 1 0 0,-2 0-1 0 0,1 0 1 0 0,0-1-1 0 0,-1 1 1 0 0,1-1-1 0 0,-1 0 0 0 0,0 1 1 0 0,0-1-1 0 0,-1 0 1 0 0,1 0-1 0 0,-1 0 0 0 0,0 0 1 0 0,0-1-1 0 0,0 1 1 0 0,0 0-1 0 0,-1 0 1 0 0,0-1-1 0 0,0 1 0 0 0,0-6 1 0 0,-1-1 40 0 0,0 0-1 0 0,-1-1 1 0 0,0 1 0 0 0,0 0 0 0 0,-1 0 0 0 0,-1 0-1 0 0,0 0 1 0 0,-10-19 0 0 0,14 30-191 0 0,0-1 0 0 0,0 1 0 0 0,-1-1 0 0 0,1 0 0 0 0,0 1 0 0 0,-1-1 1 0 0,1 1-1 0 0,0-1 0 0 0,-1 1 0 0 0,1-1 0 0 0,0 1 0 0 0,-1-1 0 0 0,1 1 0 0 0,-1 0 0 0 0,1-1 0 0 0,-1 1 1 0 0,1-1-1 0 0,-1 1 0 0 0,1 0 0 0 0,-1 0 0 0 0,1-1 0 0 0,-1 1 0 0 0,0 0 0 0 0,1 0 0 0 0,-1 0 0 0 0,1-1 0 0 0,-1 1 1 0 0,0 0-1 0 0,1 0 0 0 0,-1 0 0 0 0,-1 0 0 0 0,1 1-5 0 0,0 0 0 0 0,0 0 1 0 0,0-1-1 0 0,0 1 0 0 0,0 0 0 0 0,1 0 1 0 0,-1 0-1 0 0,0 0 0 0 0,0 0 0 0 0,1 0 1 0 0,-1 0-1 0 0,1 1 0 0 0,-1-1 0 0 0,0 2 1 0 0,-11 44 101 0 0,8 0 146 0 0,3 75 0 0 0,2-100-163 0 0,1 0 1 0 0,2 0-1 0 0,0 0 0 0 0,1 0 1 0 0,12 31-1 0 0,-16-48-74 0 0,1-1 0 0 0,0 0 0 0 0,1 0 0 0 0,-1-1-1 0 0,0 1 1 0 0,1 0 0 0 0,0-1 0 0 0,0 0 0 0 0,0 1 0 0 0,0-1-1 0 0,1-1 1 0 0,-1 1 0 0 0,1 0 0 0 0,0-1 0 0 0,0 0 0 0 0,0 1 0 0 0,0-2-1 0 0,8 4 1 0 0,-9-4-10 0 0,-1-1 0 0 0,1 0 0 0 0,-1 0 0 0 0,1 1 0 0 0,-1-2 0 0 0,1 1 0 0 0,0 0 0 0 0,-1 0 0 0 0,1-1 0 0 0,-1 1 0 0 0,1-1 0 0 0,-1 0 0 0 0,1 0 0 0 0,-1 0 0 0 0,0 0 0 0 0,0 0 0 0 0,1-1 0 0 0,-1 1 0 0 0,0-1 0 0 0,0 1 0 0 0,0-1 0 0 0,0 0 0 0 0,-1 0 0 0 0,1 0 0 0 0,0 0 0 0 0,-1 0 0 0 0,1 0 0 0 0,-1 0 0 0 0,0 0 0 0 0,0-1 1 0 0,1 1-1 0 0,-2 0 0 0 0,2-5 0 0 0,0 2 2 0 0,-1-1 0 0 0,0 1 0 0 0,0-1 0 0 0,0 1 1 0 0,-1-1-1 0 0,0 0 0 0 0,0 1 0 0 0,0-1 0 0 0,-1 1 1 0 0,0-1-1 0 0,0 0 0 0 0,-1 1 0 0 0,1-1 0 0 0,-1 1 1 0 0,0 0-1 0 0,0 0 0 0 0,-1 0 0 0 0,0 0 0 0 0,0 0 1 0 0,0 0-1 0 0,0 1 0 0 0,-1-1 0 0 0,0 1 0 0 0,0 0 1 0 0,0 0-1 0 0,0 0 0 0 0,0 1 0 0 0,-1 0 0 0 0,0 0 1 0 0,0 0-1 0 0,0 0 0 0 0,0 0 0 0 0,0 1 0 0 0,0 0 1 0 0,0 0-1 0 0,-1 1 0 0 0,1 0 0 0 0,-12-2 0 0 0,14 3 9 0 0,-1 1 0 0 0,1-1-1 0 0,-1 1 1 0 0,1-1 0 0 0,0 1-1 0 0,-1 0 1 0 0,1 1-1 0 0,0-1 1 0 0,-4 3 0 0 0,6-4-12 0 0,0 0 1 0 0,1 1-1 0 0,-1-1 1 0 0,0 1 0 0 0,0-1-1 0 0,1 1 1 0 0,-1-1-1 0 0,0 1 1 0 0,1 0 0 0 0,-1-1-1 0 0,1 1 1 0 0,-1 0-1 0 0,1 0 1 0 0,-1-1 0 0 0,1 1-1 0 0,-1 0 1 0 0,1 0-1 0 0,0 0 1 0 0,-1 0 0 0 0,1-1-1 0 0,0 1 1 0 0,0 0 0 0 0,-1 0-1 0 0,1 0 1 0 0,0 0-1 0 0,0 0 1 0 0,0 0 0 0 0,0 0-1 0 0,1 0 1 0 0,-1-1-1 0 0,0 1 1 0 0,0 0 0 0 0,0 0-1 0 0,1 0 1 0 0,-1 0-1 0 0,0 0 1 0 0,1-1 0 0 0,-1 1-1 0 0,1 0 1 0 0,0 1-1 0 0,1 1 7 0 0,1-1 0 0 0,-1 0 0 0 0,1 0 0 0 0,0 0 0 0 0,0 0-1 0 0,0 0 1 0 0,0 0 0 0 0,0-1 0 0 0,0 1 0 0 0,0-1-1 0 0,0 0 1 0 0,0 0 0 0 0,1 0 0 0 0,-1 0 0 0 0,0-1-1 0 0,1 1 1 0 0,-1-1 0 0 0,1 0 0 0 0,-1 0 0 0 0,1 0-1 0 0,-1 0 1 0 0,4-1 0 0 0,0 0 0 0 0,0 0 1 0 0,1 0-1 0 0,-1-1 1 0 0,0 0-1 0 0,0 0 1 0 0,0-1-1 0 0,-1 0 1 0 0,1 0-1 0 0,8-6 0 0 0,-10 6-4 0 0,0-1 0 0 0,-1 0 0 0 0,1 0-1 0 0,-1-1 1 0 0,0 1 0 0 0,-1-1-1 0 0,1 0 1 0 0,-1 0 0 0 0,0 0 0 0 0,0-1-1 0 0,4-10 1 0 0,-5 12-8 0 0,-1 0 0 0 0,-1 0 0 0 0,1 0 1 0 0,-1 0-1 0 0,1 0 0 0 0,-1 0 0 0 0,0 0 0 0 0,0 0 1 0 0,-1 0-1 0 0,1 0 0 0 0,-1 0 0 0 0,0 0 0 0 0,0 1 0 0 0,-1-1 1 0 0,1 0-1 0 0,-1 0 0 0 0,1 1 0 0 0,-1-1 0 0 0,-3-4 0 0 0,4 8-3 0 0,1-2 3 0 0,-2 0 1 0 0,1 0-1 0 0,0 0 0 0 0,0 1 1 0 0,0-1-1 0 0,-1 0 1 0 0,1 1-1 0 0,-1-1 1 0 0,0 1-1 0 0,1-1 1 0 0,-4-1-1 0 0,3 3-2 0 0,1 0 0 0 0,0 1 0 0 0,0-1 0 0 0,-1 0 0 0 0,1 1 0 0 0,0-1 0 0 0,0 1 0 0 0,0-1 0 0 0,0 1 0 0 0,0 0 0 0 0,0-1 0 0 0,0 1 0 0 0,0 0 0 0 0,0 0-1 0 0,0 0 1 0 0,0 0 0 0 0,0-1 0 0 0,1 1 0 0 0,-1 0 0 0 0,0 1 0 0 0,1-1 0 0 0,-1 0 0 0 0,0 0 0 0 0,0 1 0 0 0,0 2 3 0 0,-1 0-1 0 0,0 0 1 0 0,1-1-1 0 0,-1 1 1 0 0,1 0 0 0 0,0 0-1 0 0,0 0 1 0 0,1 1-1 0 0,-1-1 1 0 0,1 0 0 0 0,0 0-1 0 0,0 0 1 0 0,0 0-1 0 0,1 0 1 0 0,0 0 0 0 0,-1 1-1 0 0,3 4 1 0 0,-2-5 4 0 0,1 1 0 0 0,-1 0 0 0 0,1 0 0 0 0,0-1 0 0 0,1 1 0 0 0,-1-1 0 0 0,1 1 0 0 0,0-1 0 0 0,0 0 0 0 0,0 0 0 0 0,1 0 0 0 0,-1-1 0 0 0,9 7 0 0 0,-10-9-3 0 0,0 0 0 0 0,1 0-1 0 0,-1 0 1 0 0,1 0 0 0 0,-1 0-1 0 0,1-1 1 0 0,-1 1-1 0 0,1-1 1 0 0,0 0 0 0 0,-1 0-1 0 0,1 0 1 0 0,-1 0-1 0 0,6-1 1 0 0,1 0 2 0 0</inkml:trace>
</inkml:ink>
</file>

<file path=ppt/ink/ink2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18.830"/>
    </inkml:context>
    <inkml:brush xml:id="br0">
      <inkml:brushProperty name="width" value="0.025" units="cm"/>
      <inkml:brushProperty name="height" value="0.025" units="cm"/>
    </inkml:brush>
  </inkml:definitions>
  <inkml:trace contextRef="#ctx0" brushRef="#br0">133 7 17791 0 0,'0'0'0'0'0,"-12"-5"0"0"0,4 4 680 0 0,0 2 0 0 0,-1-1 8 0 0,-2 0-8 0 0,0 2-544 0 0,0 0 8 0 0,0 2 0 0 0,2-1 0 0 0,0 0 480 0 0,2 1 16 0 0,0 1-16 0 0,0-2 16 0 0,2 1-496 0 0,1-1 0 0 0,0 1 0 0 0</inkml:trace>
</inkml:ink>
</file>

<file path=ppt/ink/ink2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19.473"/>
    </inkml:context>
    <inkml:brush xml:id="br0">
      <inkml:brushProperty name="width" value="0.025" units="cm"/>
      <inkml:brushProperty name="height" value="0.025" units="cm"/>
    </inkml:brush>
  </inkml:definitions>
  <inkml:trace contextRef="#ctx0" brushRef="#br0">1 184 15576 0 0,'5'-1'366'0'0,"0"0"0"0"0,0 0 0 0 0,0 0 0 0 0,0-1 0 0 0,0 0 0 0 0,8-4 0 0 0,-12 5-259 0 0,1 0-1 0 0,0-1 1 0 0,-1 1-1 0 0,1-1 0 0 0,-1 1 1 0 0,1-1-1 0 0,-1 0 1 0 0,0 0-1 0 0,0 0 1 0 0,1 0-1 0 0,-1 0 1 0 0,-1 0-1 0 0,1 0 0 0 0,0 0 1 0 0,0 0-1 0 0,-1 0 1 0 0,1 0-1 0 0,-1-4 1 0 0,3-14 540 0 0,1 1-147 0 0,-2 0 0 0 0,0 0 1 0 0,-2-32-1 0 0,2 80 367 0 0,-1-21-857 0 0,0-1 0 0 0,1 0-1 0 0,0 1 1 0 0,0-1-1 0 0,5 12 1 0 0,1-6 28 0 0,-3-2 13 0 0,1-1 0 0 0,0 0 0 0 0,1 0 0 0 0,11 12 0 0 0,-16-20-37 0 0,-1 0 0 0 0,1 0 0 0 0,0-1-1 0 0,0 1 1 0 0,0-1 0 0 0,0 1 0 0 0,0-1 0 0 0,0 0-1 0 0,0 0 1 0 0,0 0 0 0 0,1 0 0 0 0,-1 0 0 0 0,0 0 0 0 0,1-1-1 0 0,-1 1 1 0 0,1-1 0 0 0,-1 1 0 0 0,0-1 0 0 0,1 0-1 0 0,-1 0 1 0 0,1 0 0 0 0,-1 0 0 0 0,1-1 0 0 0,-1 1-1 0 0,0-1 1 0 0,1 1 0 0 0,3-3 0 0 0,-3 2-1 0 0,-1-1 1 0 0,1 0-1 0 0,0 1 1 0 0,-1-1-1 0 0,1 0 1 0 0,-1-1-1 0 0,1 1 1 0 0,-1 0-1 0 0,0-1 0 0 0,0 1 1 0 0,0-1-1 0 0,0 0 1 0 0,-1 0-1 0 0,1 1 1 0 0,-1-1-1 0 0,0 0 1 0 0,0 0-1 0 0,0-1 1 0 0,0 1-1 0 0,0 0 0 0 0,0 0 1 0 0,-1 0-1 0 0,0 0 1 0 0,0-1-1 0 0,0 1 1 0 0,0 0-1 0 0,-1-6 1 0 0,0 1 18 0 0,0-1 0 0 0,0 1 1 0 0,-1 0-1 0 0,-1-1 0 0 0,1 1 1 0 0,-1 0-1 0 0,-1 1 0 0 0,1-1 1 0 0,-8-11-1 0 0,10 19-25 0 0,1-1 0 0 0,0 1 0 0 0,0-1 0 0 0,0 1 0 0 0,-1-1 0 0 0,1 1-1 0 0,0-1 1 0 0,-1 1 0 0 0,1-1 0 0 0,0 1 0 0 0,-1 0 0 0 0,1-1 0 0 0,0 1 0 0 0,-1 0 0 0 0,1-1 0 0 0,-1 1 0 0 0,1 0 0 0 0,-1 0 0 0 0,1-1 0 0 0,-1 1 0 0 0,1 0 0 0 0,-1 0 0 0 0,1 0 0 0 0,-1 0-1 0 0,1-1 1 0 0,-1 1 0 0 0,1 0 0 0 0,-1 0 0 0 0,1 0 0 0 0,-1 0 0 0 0,-6 14 166 0 0,7 24-20 0 0,0-36-138 0 0,0-1-1 0 0,1 1 1 0 0,-1-1 0 0 0,0 1-1 0 0,1-1 1 0 0,-1 1 0 0 0,1-1-1 0 0,0 1 1 0 0,-1-1 0 0 0,1 1-1 0 0,0-1 1 0 0,0 0-1 0 0,0 1 1 0 0,0-1 0 0 0,0 0-1 0 0,0 0 1 0 0,0 0 0 0 0,0 0-1 0 0,0 0 1 0 0,2 1 0 0 0,-2-1-2 0 0,0-1 0 0 0,1 0 1 0 0,-1 0-1 0 0,0 0 1 0 0,0 0-1 0 0,0 0 1 0 0,0 0-1 0 0,1 0 1 0 0,-1 0-1 0 0,0-1 1 0 0,0 1-1 0 0,0 0 0 0 0,0-1 1 0 0,0 1-1 0 0,0-1 1 0 0,0 1-1 0 0,0-1 1 0 0,0 1-1 0 0,0-1 1 0 0,1-1-1 0 0,6-4 61 0 0,-1-1 0 0 0,0 0-1 0 0,-1 0 1 0 0,10-13 0 0 0,-14 17-68 0 0,-1 1 1 0 0,1 0-1 0 0,0 0 1 0 0,0 0-1 0 0,0 0 1 0 0,1 1 0 0 0,-1-1-1 0 0,0 1 1 0 0,1-1-1 0 0,-1 1 1 0 0,1 0-1 0 0,-1-1 1 0 0,1 1-1 0 0,0 1 1 0 0,0-1-1 0 0,2 0 1 0 0,-3 1-5 0 0,-1-1 1 0 0,0 1-1 0 0,1 0 0 0 0,-1 0 1 0 0,0 1-1 0 0,0-1 0 0 0,1 0 1 0 0,-1 0-1 0 0,0 1 0 0 0,0-1 1 0 0,1 1-1 0 0,-1-1 1 0 0,0 1-1 0 0,0-1 0 0 0,0 1 1 0 0,0 0-1 0 0,0-1 0 0 0,0 1 1 0 0,0 0-1 0 0,0 0 0 0 0,0 0 1 0 0,0 0-1 0 0,0 0 1 0 0,0 0-1 0 0,-1 0 0 0 0,1 0 1 0 0,0 0-1 0 0,-1 0 0 0 0,1 1 1 0 0,-1-1-1 0 0,1 0 0 0 0,-1 0 1 0 0,0 1-1 0 0,0-1 1 0 0,1 3-1 0 0,1 13 15 0 0,0 1 0 0 0,-2 29-1 0 0,0-26-3 0 0,8 11 17 0 0,-7-31-28 0 0,-1 0 0 0 0,0 0 0 0 0,0-1 0 0 0,1 1 0 0 0,-1 0 0 0 0,1 0 0 0 0,-1 0 0 0 0,1 0 0 0 0,-1-1 0 0 0,1 1 0 0 0,-1 0 0 0 0,1-1 0 0 0,0 1 0 0 0,-1 0 1 0 0,1-1-1 0 0,0 1 0 0 0,0-1 0 0 0,-1 1 0 0 0,1-1 0 0 0,0 1 0 0 0,0-1 0 0 0,0 0 0 0 0,0 1 0 0 0,-1-1 0 0 0,1 0 0 0 0,0 0 0 0 0,0 0 0 0 0,0 1 0 0 0,0-1 0 0 0,2 0 0 0 0,0-2 7 0 0</inkml:trace>
</inkml:ink>
</file>

<file path=ppt/ink/ink2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19.866"/>
    </inkml:context>
    <inkml:brush xml:id="br0">
      <inkml:brushProperty name="width" value="0.025" units="cm"/>
      <inkml:brushProperty name="height" value="0.025" units="cm"/>
    </inkml:brush>
  </inkml:definitions>
  <inkml:trace contextRef="#ctx0" brushRef="#br0">1 14 15072 0 0,'0'0'2975'0'0,"1"-9"-2839"0"0,-1 7 8 0 0,0 0 2664 0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34.457"/>
    </inkml:context>
    <inkml:brush xml:id="br0">
      <inkml:brushProperty name="width" value="0.025" units="cm"/>
      <inkml:brushProperty name="height" value="0.025" units="cm"/>
    </inkml:brush>
  </inkml:definitions>
  <inkml:trace contextRef="#ctx0" brushRef="#br0">2 56 14872 0 0,'0'3'123'0'0,"-1"-1"0"0"0,1 0 1 0 0,0 1-1 0 0,-1-1 0 0 0,1 0 1 0 0,1 1-1 0 0,-1-1 0 0 0,0 0 1 0 0,0 1-1 0 0,1-1 0 0 0,-1 0 1 0 0,1 1-1 0 0,0-1 0 0 0,0 0 1 0 0,0 0-1 0 0,0 0 0 0 0,0 0 1 0 0,0 0-1 0 0,0 0 0 0 0,1 0 1 0 0,-1 0-1 0 0,1 0 0 0 0,0-1 1 0 0,-1 1-1 0 0,1 0 0 0 0,0-1 1 0 0,0 0-1 0 0,0 1 0 0 0,0-1 1 0 0,0 0-1 0 0,0 0 0 0 0,0 0 1 0 0,0 0-1 0 0,1 0 0 0 0,-1-1 1 0 0,0 1-1 0 0,1-1 0 0 0,-1 1 1 0 0,0-1-1 0 0,1 0 0 0 0,-1 0 1 0 0,0 0-1 0 0,1 0 1 0 0,-1-1-1 0 0,0 1 0 0 0,1 0 1 0 0,-1-1-1 0 0,0 0 0 0 0,1 1 1 0 0,-1-1-1 0 0,0 0 0 0 0,0 0 1 0 0,0-1-1 0 0,0 1 0 0 0,0 0 1 0 0,0-1-1 0 0,0 1 0 0 0,-1-1 1 0 0,1 1-1 0 0,2-3 0 0 0,-1-1-17 0 0,-1 0-1 0 0,1 1 1 0 0,-1-1-1 0 0,0 0 0 0 0,-1 0 1 0 0,1-1-1 0 0,-1 1 1 0 0,0 0-1 0 0,1-6 1 0 0,-2 10-90 0 0,0-1 1 0 0,0 1 0 0 0,1 0-1 0 0,-1-1 1 0 0,0 1 0 0 0,0 0 0 0 0,0-1-1 0 0,0 1 1 0 0,-1 0 0 0 0,1-1 0 0 0,0 1-1 0 0,-1 0 1 0 0,1-1 0 0 0,0 1 0 0 0,-1 0-1 0 0,0 0 1 0 0,1-1 0 0 0,-1 1 0 0 0,0 0-1 0 0,1 0 1 0 0,-1 0 0 0 0,0 0 0 0 0,0 0-1 0 0,0 0 1 0 0,0 0 0 0 0,0 0-1 0 0,0 0 1 0 0,0 1 0 0 0,0-1 0 0 0,-1 0-1 0 0,1 1 1 0 0,0-1 0 0 0,0 1 0 0 0,0-1-1 0 0,-1 1 1 0 0,1-1 0 0 0,0 1 0 0 0,-1 0-1 0 0,1 0 1 0 0,0 0 0 0 0,-2 0 0 0 0,1 0-4 0 0,0 0 1 0 0,0 0-1 0 0,1 0 1 0 0,-1 1 0 0 0,0-1-1 0 0,1 1 1 0 0,-1 0-1 0 0,0-1 1 0 0,1 1 0 0 0,-1 0-1 0 0,1 0 1 0 0,-1 0-1 0 0,1 0 1 0 0,-1 0 0 0 0,0 2-1 0 0,-1-1 13 0 0,0 1 0 0 0,1 0 1 0 0,-1 0-1 0 0,1 1 0 0 0,0-1 0 0 0,0 0 0 0 0,0 1 0 0 0,1 0 0 0 0,-1-1 0 0 0,1 1 0 0 0,-1 5 0 0 0,1-7-5 0 0,1 0 0 0 0,-1 0 1 0 0,1 1-1 0 0,0-1 0 0 0,0 0 0 0 0,0 1 0 0 0,0-1 0 0 0,0 0 0 0 0,0 1 0 0 0,1-1 0 0 0,-1 0 0 0 0,1 0 0 0 0,0 1 0 0 0,1 2 0 0 0,-1-3-4 0 0,0-1 0 0 0,0 0-1 0 0,0 0 1 0 0,0 0-1 0 0,0 0 1 0 0,0 0 0 0 0,0 0-1 0 0,0 0 1 0 0,0-1-1 0 0,1 1 1 0 0,-1 0 0 0 0,0-1-1 0 0,0 1 1 0 0,1-1 0 0 0,-1 1-1 0 0,0-1 1 0 0,1 1-1 0 0,-1-1 1 0 0,1 0 0 0 0,-1 0-1 0 0,1 0 1 0 0,-1 0-1 0 0,0 0 1 0 0,1 0 0 0 0,2-1-1 0 0,-2 1-3 0 0,0 0 0 0 0,0 0 1 0 0,0-1-1 0 0,0 1 0 0 0,0-1 0 0 0,0 0 0 0 0,0 1 0 0 0,-1-1 0 0 0,1 0 0 0 0,0 0 0 0 0,0 0 1 0 0,-1-1-1 0 0,1 1 0 0 0,0 0 0 0 0,-1 0 0 0 0,1-1 0 0 0,-1 1 0 0 0,0-1 0 0 0,1 0 1 0 0,-1 1-1 0 0,0-1 0 0 0,0 0 0 0 0,0 0 0 0 0,0 0 0 0 0,0 1 0 0 0,-1-1 0 0 0,1 0 0 0 0,-1 0 1 0 0,1 0-1 0 0,-1 0 0 0 0,1 0 0 0 0,-1-4 0 0 0,0 3 3 0 0,0 1 0 0 0,0-1 0 0 0,0 0 0 0 0,-1 0 0 0 0,1 0 0 0 0,-1 0 0 0 0,1 0 0 0 0,-1 1 0 0 0,0-1 0 0 0,0 0 0 0 0,0 1 0 0 0,-1-1 0 0 0,1 1 0 0 0,0-1-1 0 0,-1 1 1 0 0,0-1 0 0 0,0 1 0 0 0,0 0 0 0 0,0 0 0 0 0,0 0 0 0 0,0 0 0 0 0,-2-2 0 0 0,1 3 1 0 0,0-1 1 0 0,0 1-1 0 0,0 0 0 0 0,0 0 0 0 0,0 0 0 0 0,0 0 0 0 0,0 1 0 0 0,0-1 1 0 0,0 1-1 0 0,0-1 0 0 0,-1 1 0 0 0,1 0 0 0 0,0 0 0 0 0,-5 1 1 0 0,0 1 20 0 0</inkml:trace>
</inkml:ink>
</file>

<file path=ppt/ink/ink2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20.305"/>
    </inkml:context>
    <inkml:brush xml:id="br0">
      <inkml:brushProperty name="width" value="0.025" units="cm"/>
      <inkml:brushProperty name="height" value="0.025" units="cm"/>
    </inkml:brush>
  </inkml:definitions>
  <inkml:trace contextRef="#ctx0" brushRef="#br0">17 0 13360 0 0,'0'0'3927'0'0,"-8"29"-2975"0"0,6-19-714 0 0,0-1 90 0 0,1-1 1 0 0,-1 0-1 0 0,2 1 0 0 0,-1-1 1 0 0,1 0-1 0 0,0 1 0 0 0,1-1 1 0 0,0 1-1 0 0,3 13 1 0 0,-4-22-304 0 0,0 0 1 0 0,0 0-1 0 0,0 0 1 0 0,0 1-1 0 0,0-1 1 0 0,0 0 0 0 0,0 0-1 0 0,0 0 1 0 0,0 1-1 0 0,0-1 1 0 0,0 0-1 0 0,1 0 1 0 0,-1 0-1 0 0,0 0 1 0 0,0 1 0 0 0,0-1-1 0 0,0 0 1 0 0,0 0-1 0 0,1 0 1 0 0,-1 0-1 0 0,0 0 1 0 0,0 1-1 0 0,0-1 1 0 0,0 0 0 0 0,1 0-1 0 0,-1 0 1 0 0,0 0-1 0 0,0 0 1 0 0,0 0-1 0 0,0 0 1 0 0,1 0-1 0 0,-1 0 1 0 0,0 0 0 0 0,0 0-1 0 0,0 0 1 0 0,1 0-1 0 0,-1 0 1 0 0,0 0-1 0 0,0 0 1 0 0,0 0-1 0 0,1 0 1 0 0,1 0 3 0 0</inkml:trace>
</inkml:ink>
</file>

<file path=ppt/ink/ink2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21.185"/>
    </inkml:context>
    <inkml:brush xml:id="br0">
      <inkml:brushProperty name="width" value="0.025" units="cm"/>
      <inkml:brushProperty name="height" value="0.025" units="cm"/>
    </inkml:brush>
  </inkml:definitions>
  <inkml:trace contextRef="#ctx0" brushRef="#br0">11 120 14368 0 0,'0'0'1256'0'0,"34"2"4417"0"0,-30-3-5471 0 0,0 0 0 0 0,0 0 1 0 0,-1 0-1 0 0,1-1 1 0 0,0 0-1 0 0,0 1 0 0 0,-1-1 1 0 0,1-1-1 0 0,2-1 0 0 0,-5 2-153 0 0,0 1 0 0 0,0 0 0 0 0,0-1 0 0 0,0 1 0 0 0,0-1 0 0 0,-1 1 0 0 0,1-1-1 0 0,0 0 1 0 0,-1 1 0 0 0,1-1 0 0 0,-1 0 0 0 0,0 1 0 0 0,0-1 0 0 0,0 0 0 0 0,1 1-1 0 0,-2-1 1 0 0,1 0 0 0 0,0 1 0 0 0,0-1 0 0 0,0 0 0 0 0,-1 1 0 0 0,1-1 0 0 0,-1 0-1 0 0,1 1 1 0 0,-2-3 0 0 0,2 4-38 0 0,0-1 0 0 0,-1 0 0 0 0,1 1-1 0 0,0-1 1 0 0,0 0 0 0 0,-1 0 0 0 0,1 1-1 0 0,0-1 1 0 0,-1 1 0 0 0,1-1 0 0 0,-1 0-1 0 0,1 1 1 0 0,-1-1 0 0 0,1 1 0 0 0,-1-1-1 0 0,1 1 1 0 0,-1-1 0 0 0,0 1 0 0 0,1 0 0 0 0,-1-1-1 0 0,0 1 1 0 0,1 0 0 0 0,-1-1 0 0 0,0 1-1 0 0,1 0 1 0 0,-1 0 0 0 0,0 0 0 0 0,0-1-1 0 0,1 1 1 0 0,-1 0 0 0 0,0 0 0 0 0,-1 0-1 0 0,0 1 4 0 0,-1 0 0 0 0,1-1 0 0 0,0 1 0 0 0,-1 0-1 0 0,1 0 1 0 0,0 0 0 0 0,-1 1 0 0 0,1-1-1 0 0,0 0 1 0 0,-2 3 0 0 0,-1 0 2 0 0,0 0-1 0 0,0 1 1 0 0,1-1 0 0 0,0 1-1 0 0,0 0 1 0 0,0 0 0 0 0,1 0 0 0 0,-4 8-1 0 0,6-10-6 0 0,0 0 0 0 0,1 0 0 0 0,0 0 0 0 0,0-1 0 0 0,0 1 0 0 0,0 0 0 0 0,0 0 0 0 0,0 0 0 0 0,1 0 0 0 0,-1 0 0 0 0,1-1 0 0 0,0 1 0 0 0,0 0 0 0 0,0-1 0 0 0,0 1 0 0 0,0 0 0 0 0,1-1 0 0 0,-1 1 0 0 0,1-1 0 0 0,0 0 0 0 0,0 0 0 0 0,0 1 0 0 0,0-1 0 0 0,0 0 0 0 0,0-1 0 0 0,0 1 0 0 0,0 0 0 0 0,1-1 0 0 0,2 2 0 0 0,-1 0 2 0 0,1 0 1 0 0,-1-1-1 0 0,1 0 1 0 0,-1 0-1 0 0,1 0 0 0 0,0 0 1 0 0,0-1-1 0 0,-1 1 1 0 0,1-2-1 0 0,0 1 1 0 0,0 0-1 0 0,0-1 0 0 0,1 0 1 0 0,-1 0-1 0 0,0 0 1 0 0,5-2-1 0 0,-4 1 4 0 0,-1-1 1 0 0,1 1-1 0 0,-1-2 0 0 0,0 1 0 0 0,0 0 0 0 0,0-1 0 0 0,0 0 1 0 0,0 0-1 0 0,-1-1 0 0 0,1 1 0 0 0,-1-1 0 0 0,0 0 1 0 0,0 0-1 0 0,0 0 0 0 0,3-6 0 0 0,-5 6-2 0 0,0 0 0 0 0,0-1 0 0 0,0 1-1 0 0,-1-1 1 0 0,1 1 0 0 0,-1-1 0 0 0,0 1 0 0 0,-1-1 0 0 0,1 0-1 0 0,-1 0 1 0 0,0 1 0 0 0,0-1 0 0 0,0 0 0 0 0,-1 1 0 0 0,0-1-1 0 0,0 0 1 0 0,0 1 0 0 0,-3-8 0 0 0,1 0 11 0 0,-10-21 114 0 0,13 32-126 0 0,-1 0-1 0 0,0 0 0 0 0,1 1 0 0 0,-1-1 0 0 0,1 0 0 0 0,-1 1 0 0 0,0-1 0 0 0,0 0 0 0 0,1 1 1 0 0,-1-1-1 0 0,0 1 0 0 0,0-1 0 0 0,0 1 0 0 0,0 0 0 0 0,0-1 0 0 0,1 1 0 0 0,-1 0 0 0 0,0-1 1 0 0,0 1-1 0 0,0 0 0 0 0,0 0 0 0 0,0 0 0 0 0,0 0 0 0 0,0 0 0 0 0,0 0 0 0 0,0 0 1 0 0,0 0-1 0 0,0 1 0 0 0,0-1 0 0 0,0 0 0 0 0,0 0 0 0 0,-1 1 0 0 0,2-1 4 0 0,-1 1 0 0 0,0-1 0 0 0,1 0 0 0 0,-1 0 0 0 0,1 1-1 0 0,-1-1 1 0 0,0 0 0 0 0,1 1 0 0 0,-1-1 0 0 0,1 1 0 0 0,-1-1 0 0 0,1 1 0 0 0,-1-1-1 0 0,1 1 1 0 0,-1-1 0 0 0,1 1 0 0 0,0-1 0 0 0,-1 1 0 0 0,1 0 0 0 0,0-1 0 0 0,-1 1-1 0 0,1 0 1 0 0,0-1 0 0 0,0 1 0 0 0,0 0 0 0 0,-1-1 0 0 0,1 1 0 0 0,0 1 0 0 0,0 0 7 0 0,1-1-1 0 0,-1 1 1 0 0,1 0 0 0 0,-1 0 0 0 0,1-1 0 0 0,-1 1 0 0 0,1 0 0 0 0,0-1 0 0 0,0 1 0 0 0,0-1 0 0 0,1 2 0 0 0,0 1 15 0 0,1-1 0 0 0,0 0 0 0 0,-1 0 0 0 0,1 0-1 0 0,0 0 1 0 0,1 0 0 0 0,-1-1 0 0 0,0 0 0 0 0,6 3 0 0 0,-2-4 24 0 0,0 0 1 0 0,0 0-1 0 0,0-1 0 0 0,-1 0 0 0 0,1-1 1 0 0,0 0-1 0 0,0 0 0 0 0,0 0 0 0 0,0-1 0 0 0,-1 0 1 0 0,1 0-1 0 0,8-4 0 0 0,-20 75 351 0 0,6-64-398 0 0,0 0 1 0 0,0 0-1 0 0,1 0 1 0 0,0 0-1 0 0,-1 0 0 0 0,2 0 1 0 0,3 7-1 0 0,-4-10-10 0 0,-1 0 0 0 0,1-1 0 0 0,-1 1-1 0 0,1 0 1 0 0,0-1 0 0 0,-1 1 0 0 0,1-1 0 0 0,0 1 0 0 0,0-1 0 0 0,0 0-1 0 0,0 0 1 0 0,1 0 0 0 0,-1 0 0 0 0,0 0 0 0 0,0-1 0 0 0,0 1 0 0 0,1-1-1 0 0,-1 1 1 0 0,5-1 0 0 0,-2 0 4 0 0</inkml:trace>
</inkml:ink>
</file>

<file path=ppt/ink/ink2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22.435"/>
    </inkml:context>
    <inkml:brush xml:id="br0">
      <inkml:brushProperty name="width" value="0.025" units="cm"/>
      <inkml:brushProperty name="height" value="0.025" units="cm"/>
    </inkml:brush>
  </inkml:definitions>
  <inkml:trace contextRef="#ctx0" brushRef="#br0">49 0 12664 0 0,'-10'27'834'0'0,"1"-1"1"0"0,1 1-1 0 0,1 0 0 0 0,2 1 1 0 0,1-1-1 0 0,-1 56 1 0 0,7-40-1 0 0,2 0 1 0 0,2-1 0 0 0,16 62-1 0 0,-14-77-545 0 0,1 0 0 0 0,2 0 0 0 0,1-1-1 0 0,1 0 1 0 0,1-1 0 0 0,20 27 0 0 0,-24-37-112 0 0,2-1 1 0 0,22 22-1 0 0,-29-31-124 0 0,1 0-1 0 0,0 0 0 0 0,1-1 0 0 0,-1 0 0 0 0,1 0 0 0 0,0-1 0 0 0,-1 0 0 0 0,2 0 0 0 0,8 2 0 0 0,-4-2-19 0 0</inkml:trace>
</inkml:ink>
</file>

<file path=ppt/ink/ink2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1:23.315"/>
    </inkml:context>
    <inkml:brush xml:id="br0">
      <inkml:brushProperty name="width" value="0.025" units="cm"/>
      <inkml:brushProperty name="height" value="0.025" units="cm"/>
    </inkml:brush>
  </inkml:definitions>
  <inkml:trace contextRef="#ctx0" brushRef="#br0">0 1 13056 0 0,'18'15'2290'0'0,"-7"-6"-2011"0"0,-1 0-1 0 0,0 1 1 0 0,0 0 0 0 0,-1 1-1 0 0,0 0 1 0 0,-1 1 0 0 0,-1 0-1 0 0,0 0 1 0 0,0 0 0 0 0,-1 1-1 0 0,-1 0 1 0 0,0 0-1 0 0,-1 0 1 0 0,4 19 0 0 0,2 22 178 0 0,-2 0 0 0 0,2 71 0 0 0,-9-99-317 0 0,1 19 1 0 0,-2 1 1 0 0,-2 0 0 0 0,-2-1 0 0 0,-3 0 0 0 0,-1 0-1 0 0,-2 0 1 0 0,-1-1 0 0 0,-33 75 0 0 0,38-102-87 0 0,3-9-17 0 0,0-1-1 0 0,-1 0 0 0 0,1 1 0 0 0,-1-1 0 0 0,-6 8 0 0 0,6-12 27 0 0</inkml:trace>
</inkml:ink>
</file>

<file path=ppt/ink/ink2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4:56.956"/>
    </inkml:context>
    <inkml:brush xml:id="br0">
      <inkml:brushProperty name="width" value="0.1" units="cm"/>
      <inkml:brushProperty name="height" value="0.1" units="cm"/>
      <inkml:brushProperty name="color" value="#AE198D"/>
      <inkml:brushProperty name="inkEffects" value="galaxy"/>
      <inkml:brushProperty name="anchorX" value="8426.80469"/>
      <inkml:brushProperty name="anchorY" value="4920.44824"/>
      <inkml:brushProperty name="scaleFactor" value="0.5"/>
    </inkml:brush>
  </inkml:definitions>
  <inkml:trace contextRef="#ctx0" brushRef="#br0">0 1 9744 0 0,'0'0'1601'0'0,"0"2"-1449"0"0,1 1 684 0 0,-1 3-192 0 0,1 2 89 0 0,0 3 14 0 0,0 4-714 0 0,0 4 214 0 0,1 0-114 0 0,0 2 14 0 0,-1 0 584 0 0,1 1-158 0 0,0-1 81 0 0,0 1-7 0 0,1 1-586 0 0,0 0 167 0 0,0 1-84 0 0,0 1 0 0 0,1 0 420 0 0,1 0-120 0 0,0 0 60 0 0,0 0 0 0 0,0 0-420 0 0,1 0 120 0 0,0 0-60 0 0,0 2-9 0 0,0 0 114 0 0,1 0-33 0 0,0 0 16 0 0,0 0 0 0 0,2 2-18 0 0,0 0-126 0 0,1-1 44 0 0,0 3 16 0 0,-1-2-94 0 0,0-2 40 0 0,0-2-53 0 0,-2-3 12 0 0,0-3-5 0 0,-1-2 10 0 0,-1-2 15 0 0,0-2-4 0 0,-1-1 3 0 0,0-2 10 0 0,0-2-50 0 0,-2-1 33 0 0,0-1-21 0 0,0-2 5 0 0,-1-1 74 0 0,0 0-22 0 0,-1-1 11 0 0,0-1 0 0 0,0 0-56 0 0,0 0 26 0 0,0 0 340 0 0,0-1-278 0 0</inkml:trace>
</inkml:ink>
</file>

<file path=ppt/ink/ink2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4:57.814"/>
    </inkml:context>
    <inkml:brush xml:id="br0">
      <inkml:brushProperty name="width" value="0.1" units="cm"/>
      <inkml:brushProperty name="height" value="0.1" units="cm"/>
      <inkml:brushProperty name="color" value="#AE198D"/>
      <inkml:brushProperty name="inkEffects" value="galaxy"/>
      <inkml:brushProperty name="anchorX" value="7199.48438"/>
      <inkml:brushProperty name="anchorY" value="2966.80859"/>
      <inkml:brushProperty name="scaleFactor" value="0.5"/>
    </inkml:brush>
  </inkml:definitions>
  <inkml:trace contextRef="#ctx0" brushRef="#br0">0 340 12864 0 0,'0'0'0'0'0,"1"-5"1625"0"0,0 1-820 0 0,0-2 14 0 0,1-1-798 0 0,0-1 229 0 0,0-2-124 0 0,0 0 13 0 0,1-1 266 0 0,0 0-76 0 0,1 0 39 0 0,0 0 10 0 0,2-1-293 0 0,-1 1 94 0 0,2 0-45 0 0,0-2 2 0 0,1 1 75 0 0,1-1-3 0 0,1 0 5 0 0,0 0 3 0 0,2 0-140 0 0,1 1 59 0 0,2 0-44 0 0,0 1 26 0 0,1-1-101 0 0,1 2 48 0 0,1 0-28 0 0,0 1 15 0 0,2 0-33 0 0,-1 1 29 0 0,0 0-28 0 0,0 1 26 0 0,1-1-36 0 0,0 2 21 0 0,1 2 2 0 0,0 0-11 0 0,1 1-5 0 0,-1 1 11 0 0,1 2-14 0 0,0 2 4 0 0,-1 1 9 0 0,-1 2 6 0 0,-1 1-11 0 0,-2 2 23 0 0,0 0-35 0 0,-1 1 21 0 0,0 1-8 0 0,-1 0 2 0 0,0 2-9 0 0,-1-1 2 0 0,-1 1 9 0 0,0 0-4 0 0,-1 0-16 0 0,-1 0 14 0 0,-1 2 4 0 0,-2 2-11 0 0,-2 1 32 0 0,-1 0 1 0 0,-1 2 0 0 0,-2 0-7 0 0,0 1-7 0 0,-2 1 1 0 0,-2-1-1 0 0,0-1 0 0 0,-2-1 28 0 0,-1 0 2 0 0,0-2-9 0 0,-2 0 14 0 0,-2 0-33 0 0,-1 0 10 0 0,-1-1 6 0 0,-1 0-4 0 0,0-1 2 0 0,-1 0 10 0 0,0 0-4 0 0,0-1 12 0 0,-1 0-41 0 0,0-1 31 0 0,-1-1-29 0 0,-2 0 26 0 0,-2-2 30 0 0,0 0 1 0 0,-1 0 2 0 0,-1-1 12 0 0,-1-1-60 0 0,1 0 37 0 0,0-1-23 0 0,0 0 15 0 0,2-1 33 0 0,1 0 0 0 0,1-1-7 0 0,1 0 4 0 0,0 0-47 0 0,1 1 22 0 0,1-1-10 0 0,0 0 2 0 0,2 0 47 0 0,0 0-14 0 0,2 0 17 0 0</inkml:trace>
</inkml:ink>
</file>

<file path=ppt/ink/ink2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4:58.931"/>
    </inkml:context>
    <inkml:brush xml:id="br0">
      <inkml:brushProperty name="width" value="0.1" units="cm"/>
      <inkml:brushProperty name="height" value="0.1" units="cm"/>
      <inkml:brushProperty name="color" value="#AE198D"/>
      <inkml:brushProperty name="inkEffects" value="galaxy"/>
      <inkml:brushProperty name="anchorX" value="5982.60156"/>
      <inkml:brushProperty name="anchorY" value="1633.73926"/>
      <inkml:brushProperty name="scaleFactor" value="0.5"/>
    </inkml:brush>
  </inkml:definitions>
  <inkml:trace contextRef="#ctx0" brushRef="#br0">2 0 12552 0 0,'0'0'1886'0'0,"-1"3"-1251"0"0,1 1-574 0 0,0 2 165 0 0,0 2-82 0 0,1 4-10 0 0,1 5 573 0 0,1 3-174 0 0,0 4 94 0 0,0 1-14 0 0,0 0-546 0 0,1 0 155 0 0,0 0-78 0 0,1-1 0 0 0,1 1 262 0 0,0 0-76 0 0,0 0 38 0 0,1 0 10 0 0,-1 0-293 0 0,2-2 94 0 0,0 0-45 0 0,0-1-7 0 0,1-2 2 0 0,0-1-1 0 0,-1 0 0 0 0,1-1 0 0 0,-1 0-65 0 0,0 0 28 0 0,0-1-22 0 0,-1 0 23 0 0,1-1 105 0 0,-2-1-19 0 0,1 0 3 0 0,-1-1 14 0 0,0-1-126 0 0,-1-1 46 0 0,0-2-11 0 0,-1-1-11 0 0,-1-2-98 0 0,0-1 37 0 0,-1-2-18 0 0,0 0 2 0 0,-1-1-9 0 0,0-1 2 0 0,0 0-1 0 0,0-1 10 0 0,-1 0 62 0 0,0-1 54 0 0,0 0-62 0 0,-1-2-28 0 0,0-1 8 0 0,0-1-13 0 0</inkml:trace>
</inkml:ink>
</file>

<file path=ppt/ink/ink2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00.039"/>
    </inkml:context>
    <inkml:brush xml:id="br0">
      <inkml:brushProperty name="width" value="0.1" units="cm"/>
      <inkml:brushProperty name="height" value="0.1" units="cm"/>
      <inkml:brushProperty name="color" value="#AE198D"/>
      <inkml:brushProperty name="inkEffects" value="galaxy"/>
      <inkml:brushProperty name="anchorX" value="4762.42139"/>
      <inkml:brushProperty name="anchorY" value="-60.14846"/>
      <inkml:brushProperty name="scaleFactor" value="0.5"/>
    </inkml:brush>
  </inkml:definitions>
  <inkml:trace contextRef="#ctx0" brushRef="#br0">1 231 14168 0 0,'0'-2'1865'0'0,"0"-2"-949"0"0,1 0 25 0 0,1-3-960 0 0,0 1 275 0 0,1-2-126 0 0,0 0-4 0 0,2-1 693 0 0,1 0-198 0 0,1-1 109 0 0,2 0-4 0 0,1 0-688 0 0,1-1 206 0 0,1 0-111 0 0,1 0 14 0 0,0-1 210 0 0,2 0-41 0 0,0 1 7 0 0,0 0 26 0 0,1 0-260 0 0,0 2 75 0 0,0 0-45 0 0,0 1 21 0 0,0 1-16 0 0,0 1 5 0 0,0 2-10 0 0,0-1 12 0 0,1 2-70 0 0,-1 1 20 0 0,0 1-9 0 0,-1 2 10 0 0,-1 1-22 0 0,-1 1 6 0 0,0 3-2 0 0,0 1 10 0 0,-1 2-41 0 0,-1 1 22 0 0,-1 3-18 0 0,-2 1 14 0 0,-1 1-33 0 0,-1 1 29 0 0,-1 0-28 0 0,-1 0 26 0 0,0 0-36 0 0,-3 0 21 0 0,0 1 2 0 0,-2 0-11 0 0,0 1-5 0 0,-2 0 20 0 0,-1 0-16 0 0,-2 1 5 0 0,-1 0-1 0 0,-2 0-9 0 0,-1 1 2 0 0,-3-1 9 0 0,-1-1-4 0 0,0-1-7 0 0,-2-1 2 0 0,-1-2 18 0 0,-1 0-24 0 0,1 0 7 0 0,0-1-2 0 0,0-2 10 0 0,1 0-13 0 0,0-1 14 0 0,1-1 5 0 0,1-2-11 0 0,1 0-5 0 0,0 0 1 0 0,1-1 9 0 0,-1 0-4 0 0,1-2-7 0 0,0-1 21 0 0,1 0-16 0 0,1-2 5 0 0,2 0-1 0 0,2-1-9 0 0,1 0 2 0 0,2-1 9 0 0,0 1 6 0 0,2-1-2 0 0,0 0 12 0 0,1-1-13 0 0,0-1 4 0 0,1-1-10 0 0,0 0 2 0 0,2-2 9 0 0,2 0-4 0 0,2-2 12 0 0,2 0-13 0 0,2 0 23 0 0,0 0-35 0 0,0 1 21 0 0,0 1-17 0 0,0 0 14 0 0,0 1-5 0 0,0 1 2 0 0,0 1 0 0 0,0 0 0 0 0,0 0-18 0 0,0 1 23 0 0,1 0-17 0 0,0 1 5 0 0,1 0-1 0 0,0 1 0 0 0,1 0 0 0 0,1 1 10 0 0,0 1-22 0 0,0 2 6 0 0,0-1 8 0 0,2 2-4 0 0,-1 0-7 0 0,0 1 2 0 0,0 1 9 0 0,1 1-13 0 0,-1-1-5 0 0,0 0 11 0 0,0 1-14 0 0,0 1 23 0 0,1 0-25 0 0,0 1 17 0 0,1 0-15 0 0,-1 1 14 0 0,0 0-14 0 0,0 1 14 0 0,-2 0-14 0 0,0 0 14 0 0,-1 1-14 0 0,-1 0 4 0 0,-1-1-1 0 0,-1 0 0 0 0,-1 0 10 0 0,-1-1-13 0 0,-1 0 4 0 0,0-1-1 0 0,-2-1 0 0 0,0-1 0 0 0,0 0 0 0 0,-1 0 0 0 0,0 0 19 0 0,0 1-24 0 0,-1-2 7 0 0,0-1 36 0 0,-1-1 7 0 0,-1 0-9 0 0,1-2 14 0 0,-2 0-31 0 0,1 0 19 0 0,1-1-17 0 0,-1 0 13 0 0,0 0 81 0 0,0 0-4 0 0,-1 0-13 0 0,1-1 28 0 0,-1 0-74 0 0,-1 0 21 0 0,1-1-9 0 0</inkml:trace>
</inkml:ink>
</file>

<file path=ppt/ink/ink2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01.064"/>
    </inkml:context>
    <inkml:brush xml:id="br0">
      <inkml:brushProperty name="width" value="0.1" units="cm"/>
      <inkml:brushProperty name="height" value="0.1" units="cm"/>
      <inkml:brushProperty name="color" value="#AE198D"/>
      <inkml:brushProperty name="inkEffects" value="galaxy"/>
      <inkml:brushProperty name="anchorX" value="2957.04468"/>
      <inkml:brushProperty name="anchorY" value="-1626.05103"/>
      <inkml:brushProperty name="scaleFactor" value="0.5"/>
    </inkml:brush>
  </inkml:definitions>
  <inkml:trace contextRef="#ctx0" brushRef="#br0">309 31 15880 0 0,'0'0'0'0'0,"-5"1"1471"0"0,0 0-735 0 0,0 1 10 0 0,-1-1-713 0 0,0 1 214 0 0,-1 0-123 0 0,-1 2 25 0 0,-1 2 636 0 0,-1 1-181 0 0,0 2 92 0 0,0 1 0 0 0,-1 1-653 0 0,1 2 196 0 0,1 0-97 0 0,0 2 2 0 0,0 1 150 0 0,1 2-53 0 0,1 2 34 0 0,0 0 5 0 0,1 0-198 0 0,1 1 68 0 0,1-1-32 0 0,0 0-7 0 0,1 0-63 0 0,0 1 17 0 0,1 0-18 0 0,0 1 12 0 0,1 0-23 0 0,1 1-3 0 0,0 1 10 0 0,1-1-5 0 0,1 0-35 0 0,1-2 29 0 0,0 0-29 0 0,1-2 17 0 0,0 0-15 0 0,1 0 4 0 0,1-1-1 0 0,1 1 19 0 0,0 0-24 0 0,2-1 17 0 0,0 0-6 0 0,1 0 2 0 0,1 0-9 0 0,2-1 21 0 0,0-1-25 0 0,1-1 17 0 0,0-2-15 0 0,0-2 4 0 0,0 0-1 0 0,0-1 19 0 0,1-1-24 0 0,-1 1 7 0 0,2-1-2 0 0,-1-1 0 0 0,0-2 0 0 0,1-2 0 0 0,0 0 10 0 0,1-1-13 0 0,0-2 4 0 0,1-1-1 0 0,0 0 0 0 0,1-1 0 0 0,1-1 10 0 0,-2 0 6 0 0,1-1-11 0 0,-1-1 4 0 0,-1-2-10 0 0,-1 0 21 0 0,-1 0-16 0 0,-2-2 5 0 0,0-1 18 0 0,-2-1 13 0 0,-1 1-3 0 0,-1-2-6 0 0,1 0-7 0 0,-1-1 1 0 0,0 0-1 0 0,-1-1 0 0 0,-1-2 56 0 0,-1 1-16 0 0,0 0 8 0 0,-2-2 0 0 0,0 1-28 0 0,-2 0 8 0 0,-1-1-4 0 0,-1-1-9 0 0,0-2 58 0 0,-1 0-26 0 0,-1-1 10 0 0,-1-2-1 0 0,0-1-37 0 0,0 1 20 0 0,-2-1-18 0 0,0-1 4 0 0,-1 0 93 0 0,-1 1-28 0 0,-1 1 14 0 0,0 2 0 0 0,-1 0-74 0 0,-1 2 30 0 0,0 1-14 0 0,1 0 2 0 0,-1 0 56 0 0,1 1-25 0 0,1 1 19 0 0,-1 0-3 0 0,0 0-64 0 0,1 0 18 0 0,0 2-9 0 0,0-1 9 0 0,-2 0 26 0 0,0 2 2 0 0,0-1-7 0 0,-3 1 22 0 0,-1 0-72 0 0,0 1 30 0 0,-1 0-20 0 0,-2 0 12 0 0,1 0 25 0 0,-1 1-7 0 0,1 2 13 0 0,-1 0-2 0 0,1 2-46 0 0,1 0 14 0 0,0 2-7 0 0,0 0-9 0 0,-1 2 39 0 0,1 2-20 0 0,-2 0 7 0 0,-1 2 8 0 0,-2 1-39 0 0,0 1 2 0 0,-2 4 6 0 0,0 3-3 0 0,-1 4 10 0 0,0 5-2 0 0,1 3 1 0 0,0 3 0 0 0,0 2-19 0 0,0 2 6 0 0,2 0-12 0 0,0 1 11 0 0,2-1-22 0 0,3 0 26 0 0</inkml:trace>
</inkml:ink>
</file>

<file path=ppt/ink/ink2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02.060"/>
    </inkml:context>
    <inkml:brush xml:id="br0">
      <inkml:brushProperty name="width" value="0.1" units="cm"/>
      <inkml:brushProperty name="height" value="0.1" units="cm"/>
      <inkml:brushProperty name="color" value="#AE198D"/>
      <inkml:brushProperty name="inkEffects" value="galaxy"/>
      <inkml:brushProperty name="anchorX" value="4292.56689"/>
      <inkml:brushProperty name="anchorY" value="-894.72705"/>
      <inkml:brushProperty name="scaleFactor" value="0.5"/>
    </inkml:brush>
  </inkml:definitions>
  <inkml:trace contextRef="#ctx0" brushRef="#br0">296 35 14568 0 0,'-1'-2'1545'0'0,"-1"0"-780"0"0,0 0 23 0 0,-1-1-763 0 0,-1 0 219 0 0,-1 0-117 0 0,-1 0 21 0 0,-1-1 245 0 0,-2 2-69 0 0,-2-1 36 0 0,-1 1 0 0 0,-1 0-270 0 0,0 1 86 0 0,0 0-51 0 0,-1 0 14 0 0,-1 1 51 0 0,2 0-14 0 0,-1 1 8 0 0,0-1 0 0 0,0 1-112 0 0,0 1 51 0 0,2 1-31 0 0,0 1 5 0 0,2 1-57 0 0,0 1 26 0 0,1 0-12 0 0,1 1-7 0 0,0-1-7 0 0,2 2-8 0 0,0 0 11 0 0,1 1-5 0 0,1 1-7 0 0,1 1 2 0 0,1 2 9 0 0,1 1-13 0 0,1 6 32 0 0,1 1-46 0 0,1 1 24 0 0,2-1-27 0 0,0 0 16 0 0,1 0-6 0 0,0-2 2 0 0,1 1-9 0 0,0 0 2 0 0,0 0 9 0 0,1 1-13 0 0,0 2-5 0 0,1 1 11 0 0,1 1-5 0 0,0 0 12 0 0,0 0-22 0 0,0-2 16 0 0,1 0-15 0 0,-1 0 14 0 0,0-1 5 0 0,0 1-11 0 0,0 0 4 0 0,0 0 18 0 0,0 0-34 0 0,-1 0 21 0 0,1-1-8 0 0,0-1 2 0 0,0-2 56 0 0,0-1-16 0 0,-1-1 8 0 0,0-2 10 0 0,-1 0-32 0 0,0-1 1 0 0,-1-2 8 0 0,0 0-14 0 0,0-1 70 0 0,-1-1-30 0 0,1-1 12 0 0,-2 0-1 0 0,-1-1-37 0 0,0-1 20 0 0,-1-1-18 0 0,-1-2 4 0 0,0 0 158 0 0,-1-2-36 0 0,0-1 1 0 0,0 0 217 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3:52.572"/>
    </inkml:context>
    <inkml:brush xml:id="br0">
      <inkml:brushProperty name="width" value="0.05" units="cm"/>
      <inkml:brushProperty name="height" value="0.05" units="cm"/>
    </inkml:brush>
  </inkml:definitions>
  <inkml:trace contextRef="#ctx0" brushRef="#br0">0 0 11048 0 0,'0'0'688'0'0,"5"31"2100"0"0,4 99 13 0 0,5 160 2027 0 0,19-283-4040 0 0,-31-7-789 0 0,3 0 198 0 0,0 0 1 0 0,0 0 0 0 0,0 0 0 0 0,0-1 0 0 0,0 1 0 0 0,7-3 0 0 0,-9 2-84 0 0</inkml:trace>
</inkml:ink>
</file>

<file path=ppt/ink/ink2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02.323"/>
    </inkml:context>
    <inkml:brush xml:id="br0">
      <inkml:brushProperty name="width" value="0.1" units="cm"/>
      <inkml:brushProperty name="height" value="0.1" units="cm"/>
      <inkml:brushProperty name="color" value="#AE198D"/>
      <inkml:brushProperty name="inkEffects" value="galaxy"/>
      <inkml:brushProperty name="anchorX" value="5325.87354"/>
      <inkml:brushProperty name="anchorY" value="-750.00092"/>
      <inkml:brushProperty name="scaleFactor" value="0.5"/>
    </inkml:brush>
  </inkml:definitions>
  <inkml:trace contextRef="#ctx0" brushRef="#br0">0 105 16983 0 0,'0'0'0'0'0,"10"-2"999"0"0,0-1-267 0 0,3 0 137 0 0,4-1 3 0 0,2-1-868 0 0,1 0 239 0 0,1 0-112 0 0,0 0 5 0 0,-1 0 736 0 0,0 1-200 0 0,-1-1 93 0 0,-1 1 14 0 0,-1-1-751 0 0,0 0 214 0 0,-1 0-115 0 0,1 0 21 0 0,0-1 283 0 0,0 1-90 0 0,-1 1 44 0 0,0-1-1 0 0,-1 0-289 0 0,0 0 82 0 0,0 1-41 0 0</inkml:trace>
</inkml:ink>
</file>

<file path=ppt/ink/ink2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02.643"/>
    </inkml:context>
    <inkml:brush xml:id="br0">
      <inkml:brushProperty name="width" value="0.1" units="cm"/>
      <inkml:brushProperty name="height" value="0.1" units="cm"/>
      <inkml:brushProperty name="color" value="#AE198D"/>
      <inkml:brushProperty name="inkEffects" value="galaxy"/>
      <inkml:brushProperty name="anchorX" value="3913.22266"/>
      <inkml:brushProperty name="anchorY" value="-1658.77478"/>
      <inkml:brushProperty name="scaleFactor" value="0.5"/>
    </inkml:brush>
  </inkml:definitions>
  <inkml:trace contextRef="#ctx0" brushRef="#br0">1 2 15576 0 0,'0'0'0'0'0,"5"-1"1122"0"0,-2 1-575 0 0,0 0 26 0 0,1 1-502 0 0,-1 0 143 0 0,1 1-70 0 0,-2 1 0 0 0,1 1 626 0 0,-1 2-180 0 0,1 1 100 0 0,-1 3-13 0 0,2 3-630 0 0,1 3 189 0 0,0 2-94 0 0,1 1 2 0 0,0 1 206 0 0,0 2-41 0 0,-1 2 15 0 0,1 0 15 0 0,0 2-257 0 0,1 0 84 0 0,0-1-40 0 0,1-1 12 0 0,1 0 6 0 0,0-2-2 0 0,0-1 2 0 0,0 0 10 0 0,-1 0-88 0 0,0-1 26 0 0,0 0-12 0 0,0-1 10 0 0,-1-1 24 0 0,0 0-15 0 0,-1-2 16 0 0,0-1-14 0 0,1-1-42 0 0,-1-2 11 0 0,0-2-6 0 0,1-1 10 0 0,-1-2-60 0 0,-1-1 28 0 0,0-1-12 0 0,-1-2 2 0 0,0 0-18 0 0,-1-2 23 0 0,-1-1-17 0 0,0 0 15 0 0,-1-1-5 0 0,1-1 21 0 0,-1 1-15 0 0</inkml:trace>
</inkml:ink>
</file>

<file path=ppt/ink/ink2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02.882"/>
    </inkml:context>
    <inkml:brush xml:id="br0">
      <inkml:brushProperty name="width" value="0.1" units="cm"/>
      <inkml:brushProperty name="height" value="0.1" units="cm"/>
      <inkml:brushProperty name="color" value="#AE198D"/>
      <inkml:brushProperty name="inkEffects" value="galaxy"/>
      <inkml:brushProperty name="anchorX" value="2636.50146"/>
      <inkml:brushProperty name="anchorY" value="-3264.34277"/>
      <inkml:brushProperty name="scaleFactor" value="0.5"/>
    </inkml:brush>
  </inkml:definitions>
  <inkml:trace contextRef="#ctx0" brushRef="#br0">1 1 18391 0 0,'0'0'4960'0'0</inkml:trace>
</inkml:ink>
</file>

<file path=ppt/ink/ink2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03.715"/>
    </inkml:context>
    <inkml:brush xml:id="br0">
      <inkml:brushProperty name="width" value="0.1" units="cm"/>
      <inkml:brushProperty name="height" value="0.1" units="cm"/>
      <inkml:brushProperty name="color" value="#AE198D"/>
      <inkml:brushProperty name="inkEffects" value="galaxy"/>
      <inkml:brushProperty name="anchorX" value="1620.50134"/>
      <inkml:brushProperty name="anchorY" value="-4280.34326"/>
      <inkml:brushProperty name="scaleFactor" value="0.5"/>
    </inkml:brush>
  </inkml:definitions>
  <inkml:trace contextRef="#ctx0" brushRef="#br0">0 198 16983 0 0,'0'0'0'0'0,"3"-1"682"0"0,2 0-340 0 0,2-1-7 0 0,4-1-240 0 0,3-1 67 0 0,3 0-43 0 0,3-3 21 0 0,3 0 311 0 0,1 0-98 0 0,3-1 58 0 0,1-1-5 0 0,2 0-315 0 0,-1 0 90 0 0,0-1-45 0 0,0 0 10 0 0,1 0 183 0 0,-1 0-52 0 0,1 0 27 0 0,-2-1 0 0 0,0 1-214 0 0,-2 2 70 0 0,-1 0-43 0 0,-4 0 14 0 0,-1 1-51 0 0,-1 1 24 0 0,-2 1-19 0 0,-2-1 4 0 0,-1 2-38 0 0,-2 0 20 0 0</inkml:trace>
</inkml:ink>
</file>

<file path=ppt/ink/ink2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03.759"/>
    </inkml:context>
    <inkml:brush xml:id="br0">
      <inkml:brushProperty name="width" value="0.1" units="cm"/>
      <inkml:brushProperty name="height" value="0.1" units="cm"/>
      <inkml:brushProperty name="color" value="#AE198D"/>
      <inkml:brushProperty name="inkEffects" value="galaxy"/>
      <inkml:brushProperty name="anchorX" value="-14.63089"/>
      <inkml:brushProperty name="anchorY" value="-5095.90771"/>
      <inkml:brushProperty name="scaleFactor" value="0.5"/>
    </inkml:brush>
  </inkml:definitions>
  <inkml:trace contextRef="#ctx0" brushRef="#br0">0 1 13864 0 0,'0'0'816'0'0,"2"2"-408"0"0,0 1 9 0 0,1 2-338 0 0,0 1 106 0 0,2 0-50 0 0,0 2 10 0 0,1 3 679 0 0,1 2-194 0 0,0 1 98 0 0,0 2 0 0 0,0 0-700 0 0,-1 0 219 0 0,1 3-115 0 0,-1 2 15 0 0,-1 2 331 0 0,1 2-84 0 0,-1 3 44 0 0,0 1 2 0 0,1 1-354 0 0,-1-1 110 0 0,1 0-63 0 0,0 1 14 0 0,1-1 117 0 0,0 0-34 0 0,-1 0 28 0 0,1 0-4 0 0,-1-1-166 0 0,0 0 48 0 0,0-2-14 0 0,0-1-4 0 0,0-2 96 0 0,1-1-9 0 0,-1-1 8 0 0,0 0 3 0 0,1-2-130 0 0,-1 1 36 0 0,0-2-27 0 0,0 1 21 0 0,0-2-109 0 0,0-1 50 0 0,1-1-29 0 0,-1-2 15 0 0,-1-1-33 0 0,1-2 20 0 0,-1-2 2 0 0,-1-2-11 0 0,-1-1 60 0 0,0-2-7 0 0,0-2-5 0 0</inkml:trace>
</inkml:ink>
</file>

<file path=ppt/ink/ink2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04.013"/>
    </inkml:context>
    <inkml:brush xml:id="br0">
      <inkml:brushProperty name="width" value="0.1" units="cm"/>
      <inkml:brushProperty name="height" value="0.1" units="cm"/>
      <inkml:brushProperty name="color" value="#AE198D"/>
      <inkml:brushProperty name="inkEffects" value="galaxy"/>
      <inkml:brushProperty name="anchorX" value="-1304.04126"/>
      <inkml:brushProperty name="anchorY" value="-6984.46631"/>
      <inkml:brushProperty name="scaleFactor" value="0.5"/>
    </inkml:brush>
  </inkml:definitions>
  <inkml:trace contextRef="#ctx0" brushRef="#br0">1 0 16072 0 0,'0'0'1279'0'0,"2"0"-648"0"0,0 1 21 0 0,1 1-595 0 0,0 0 171 0 0,0 1-84 0 0,0 0 0 0 0,0 1 504 0 0,0 1-134 0 0,1 2 59 0 0,-1 3 14 0 0,-1 4-527 0 0,1 2 160 0 0,-2 3-78 0 0,1 2 2 0 0,0 2 168 0 0,0 3-48 0 0,0 1 24 0 0,0 1 0 0 0,0 1-196 0 0,0-1 47 0 0,1 0-16 0 0,0-1-5 0 0,2 0-26 0 0,0 0 8 0 0,0 0-4 0 0,1-1 10 0 0,0-1-69 0 0,1-1 39 0 0,-1-1-15 0 0,0-2 3 0 0,1-2 66 0 0,-1-1-20 0 0,1-2 20 0 0,-1-2-4 0 0,1-1-63 0 0,-1-2 18 0 0,1-1-9 0 0,-1-1 0 0 0,-1-1-74 0 0,0-1 30 0 0,-1-1-14 0 0,0-1 2 0 0,-1-2 10 0 0,0-1-22 0 0,-1-2 16 0 0,0-1 32 0 0,0-1-10 0 0,-1-1 16 0 0</inkml:trace>
</inkml:ink>
</file>

<file path=ppt/ink/ink2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04.293"/>
    </inkml:context>
    <inkml:brush xml:id="br0">
      <inkml:brushProperty name="width" value="0.1" units="cm"/>
      <inkml:brushProperty name="height" value="0.1" units="cm"/>
      <inkml:brushProperty name="color" value="#AE198D"/>
      <inkml:brushProperty name="inkEffects" value="galaxy"/>
      <inkml:brushProperty name="anchorX" value="-2505.65601"/>
      <inkml:brushProperty name="anchorY" value="-8655.81934"/>
      <inkml:brushProperty name="scaleFactor" value="0.5"/>
    </inkml:brush>
  </inkml:definitions>
  <inkml:trace contextRef="#ctx0" brushRef="#br0">1 143 16879 0 0,'0'0'0'0'0,"8"-4"803"0"0,1 1-239 0 0,1-1 117 0 0,3-1 18 0 0,1 0-668 0 0,1 0 210 0 0,2-1-100 0 0,1-1 3 0 0,2-1 598 0 0,0 1-162 0 0,1-1 82 0 0,0-1 2 0 0,-1 0-616 0 0,0 1 186 0 0,-1 1-92 0 0,2-1 348 0 0,-1 0-258 0 0,-2 2 94 0 0,-1 0-12 0 0,-1 0-237 0 0,-3 2 87 0 0,-1 0-39 0 0,-1 1-6 0 0,-2 1-128 0 0,0 1 54 0 0,-2 2-42 0 0,-1 0 17 0 0,-2 1-15 0 0,-1 0 4 0 0</inkml:trace>
</inkml:ink>
</file>

<file path=ppt/ink/ink2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04.554"/>
    </inkml:context>
    <inkml:brush xml:id="br0">
      <inkml:brushProperty name="width" value="0.1" units="cm"/>
      <inkml:brushProperty name="height" value="0.1" units="cm"/>
      <inkml:brushProperty name="color" value="#AE198D"/>
      <inkml:brushProperty name="inkEffects" value="galaxy"/>
      <inkml:brushProperty name="anchorX" value="-3934.85352"/>
      <inkml:brushProperty name="anchorY" value="-9536.9209"/>
      <inkml:brushProperty name="scaleFactor" value="0.5"/>
    </inkml:brush>
  </inkml:definitions>
  <inkml:trace contextRef="#ctx0" brushRef="#br0">1 97 15880 0 0,'0'0'0'0'0,"6"2"962"0"0,-2-1-495 0 0,1-1 26 0 0,3 0-418 0 0,2 0 129 0 0,2-1-62 0 0,2-1 2 0 0,3-1 486 0 0,3-1-130 0 0,1-1 66 0 0,1 1-7 0 0,1-1-483 0 0,0 0 137 0 0,-1 0-69 0 0,1-1 0 0 0,-1 0 327 0 0,-1 0-84 0 0,-1 0 25 0 0,1 0 25 0 0,-1-1-353 0 0,-1 0 111 0 0,-1 2-62 0 0,-1-1 14 0 0,-1 2-79 0 0,-2 0 22 0 0,-1 3-10 0 0,-3 0 0 0 0,-2 1 28 0 0</inkml:trace>
</inkml:ink>
</file>

<file path=ppt/ink/ink2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04.820"/>
    </inkml:context>
    <inkml:brush xml:id="br0">
      <inkml:brushProperty name="width" value="0.1" units="cm"/>
      <inkml:brushProperty name="height" value="0.1" units="cm"/>
      <inkml:brushProperty name="color" value="#AE198D"/>
      <inkml:brushProperty name="inkEffects" value="galaxy"/>
      <inkml:brushProperty name="anchorX" value="-5404.70898"/>
      <inkml:brushProperty name="anchorY" value="-10458.4248"/>
      <inkml:brushProperty name="scaleFactor" value="0.5"/>
    </inkml:brush>
  </inkml:definitions>
  <inkml:trace contextRef="#ctx0" brushRef="#br0">1 78 16879 0 0,'0'0'0'0'0,"8"3"542"0"0,0 0-165 0 0,2 0 80 0 0,2-1 9 0 0,1 0-386 0 0,3-1 120 0 0,1 0-58 0 0,1-1 2 0 0,1-1 514 0 0,0 0-148 0 0,2 0 74 0 0,1-1 0 0 0,1-1-513 0 0,1 0 146 0 0,1 0-73 0 0,1-1 0 0 0,-1 1 439 0 0,-1 0-116 0 0,0 0 50 0 0,-2 0 14 0 0,0-1-453 0 0,-2 1 130 0 0,-1-1-64 0 0,0 0 0 0 0,-1 0-37 0 0,-1 0 1 0 0,0 0-3 0 0,-2 0 9 0 0,0 0-60 0 0,-2 0 28 0 0,0-1-21 0 0,-3 0 14 0 0,0-1-42 0 0,-2-1 31 0 0</inkml:trace>
</inkml:ink>
</file>

<file path=ppt/ink/ink2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05.782"/>
    </inkml:context>
    <inkml:brush xml:id="br0">
      <inkml:brushProperty name="width" value="0.1" units="cm"/>
      <inkml:brushProperty name="height" value="0.1" units="cm"/>
      <inkml:brushProperty name="color" value="#AE198D"/>
      <inkml:brushProperty name="inkEffects" value="galaxy"/>
      <inkml:brushProperty name="anchorX" value="-7019.01172"/>
      <inkml:brushProperty name="anchorY" value="-11391.4248"/>
      <inkml:brushProperty name="scaleFactor" value="0.5"/>
    </inkml:brush>
  </inkml:definitions>
  <inkml:trace contextRef="#ctx0" brushRef="#br0">1 88 16384 0 0,'0'0'0'0'0,"2"6"1001"0"0,-1 0-499 0 0,1 4 12 0 0,0 6-433 0 0,1 5 124 0 0,1 4-61 0 0,1 3 0 0 0,0 2 448 0 0,0 0-118 0 0,0 0 60 0 0,1 0 2 0 0,2 1-457 0 0,0 1 130 0 0,1 1-65 0 0,0 0 0 0 0,1 1 75 0 0,-1-1-31 0 0,0-1 23 0 0,-1-2-5 0 0,1-2-128 0 0,-2-1 46 0 0,0-1-31 0 0,0-2 14 0 0,-1-1-70 0 0,0-1 30 0 0,-1-1-31 0 0,0-2 25 0 0,0-3-26 0 0,-1-1-2 0 0,0-3 10 0 0,-1-2-14 0 0,0-2 70 0 0,-1-2-11 0 0,0-1-3 0 0,-1-1 14 0 0,0-2-51 0 0,0 0 24 0 0,-1-1 78 0 0,0-2-146 0 0,0 0 32 0 0,0-2-2 0 0,-1-4-22 0 0,1-3 6 0 0,-1-5-2 0 0,0-2 19 0 0,-1-3-6 0 0,0-1 22 0 0,-1 0-24 0 0,0-1 26 0 0,-2-6 11 0 0,0 0-49 0 0,0-2 34 0 0,0-1 63 0 0,-1 0 0 0 0,0-1-13 0 0,0 0 26 0 0,0 0-73 0 0,0 0 31 0 0,0 1-22 0 0,0 0 14 0 0,-1 0 51 0 0,0 1-4 0 0,0 0 4 0 0,0 0-7 0 0,0 2-54 0 0,1 2 15 0 0,0 0-8 0 0,1 3 10 0 0,1 2 34 0 0,2 3-10 0 0,0 2 16 0 0,2 0-4 0 0,1 2-72 0 0,2 1 39 0 0,2 1-16 0 0,1 2 3 0 0,1 2 19 0 0,2 1-6 0 0,2 2-6 0 0,1 2 12 0 0,3 0 23 0 0,1 2-80 0 0,2 0 43 0 0,0 1-34 0 0,0 1 7 0 0,1 1-2 0 0,2 1 9 0 0,5 2 17 0 0,1 2-52 0 0,1-1 26 0 0,-1 2-28 0 0,-2 0 26 0 0,-1 0-28 0 0,-4 1 18 0 0,1 2 14 0 0,-3 2-33 0 0,-3-1 20 0 0,-2 1-43 0 0,-3 1 20 0 0,-3 1-16 0 0,-4 0 12 0 0,-2 0-12 0 0,-3 1 3 0 0,-2 0-1 0 0,-4 2 9 0 0,-1 0-11 0 0,-3 0 3 0 0,-2 0-1 0 0,-2-1 0 0 0,-2 0 0 0 0,-1-2 0 0 0,-1-2 0 0 0,-1-1 0 0 0,-1-1-9 0 0,1-1 11 0 0,0 0-3 0 0,2-1 1 0 0,0-1-9 0 0,2 0 11 0 0,2-1-3 0 0,1 0 1 0 0,2-1-9 0 0,1-1 11 0 0,2-1-3 0 0,1 0 1 0 0,2-1-9 0 0,2-1 11 0 0,1 0-3 0 0,2 0 1 0 0,1 0-9 0 0,1 0 11 0 0,0-1-3 0 0,2 1 1 0 0,2-1-19 0 0,3 2 25 0 0,3-1-9 0 0,4 1 3 0 0,2 0 0 0 0,4 1 0 0 0,3 0 0 0 0,1 1 0 0 0,3 1 0 0 0,-1 1 0 0 0,1 2 0 0 0,0 0 0 0 0,-1 1 0 0 0,0 1 0 0 0,0 1 0 0 0,1 1 0 0 0,1 1 0 0 0,0 1 0 0 0,0 1 0 0 0,-1 0 0 0 0,-1 0 0 0 0,0 0 0 0 0,-1 1 0 0 0,0-1 19 0 0,1 1-25 0 0,-1-1 9 0 0,1 0-3 0 0,-1 0 9 0 0,0-1-11 0 0,-1 0 12 0 0,-3-1-12 0 0,0-2 12 0 0,-1-1-12 0 0,-1-1 12 0 0,1-2-12 0 0,0-1 12 0 0,0-2-12 0 0,1 0 12 0 0,0-1-12 0 0,0-1 12 0 0,-1 0-12 0 0,-2-2 22 0 0,0 0-26 0 0,-1-1 18 0 0,-1-1-5 0 0,-1-2 1 0 0,-1 1 0 0 0,-1-2 9 0 0,0-1-11 0 0,-2 0 12 0 0,-1 0-12 0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3:52.950"/>
    </inkml:context>
    <inkml:brush xml:id="br0">
      <inkml:brushProperty name="width" value="0.05" units="cm"/>
      <inkml:brushProperty name="height" value="0.05" units="cm"/>
    </inkml:brush>
  </inkml:definitions>
  <inkml:trace contextRef="#ctx0" brushRef="#br0">1 39 15472 0 0,'13'-7'919'0'0,"0"1"-1"0"0,1 1 1 0 0,0 0 0 0 0,0 1 0 0 0,0 0 0 0 0,0 1 0 0 0,30-2 0 0 0,-35 7 713 0 0,-9-2-1496 0 0</inkml:trace>
</inkml:ink>
</file>

<file path=ppt/ink/ink2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08.749"/>
    </inkml:context>
    <inkml:brush xml:id="br0">
      <inkml:brushProperty name="width" value="0.1" units="cm"/>
      <inkml:brushProperty name="height" value="0.1" units="cm"/>
      <inkml:brushProperty name="color" value="#AE198D"/>
      <inkml:brushProperty name="inkEffects" value="galaxy"/>
      <inkml:brushProperty name="anchorX" value="-13632.01563"/>
      <inkml:brushProperty name="anchorY" value="-17801.55273"/>
      <inkml:brushProperty name="scaleFactor" value="0.5"/>
    </inkml:brush>
  </inkml:definitions>
  <inkml:trace contextRef="#ctx0" brushRef="#br0">2 1 17487 0 0,'0'0'842'0'0,"-1"2"-420"0"0,1 1 12 0 0,1 0-358 0 0,0 1 112 0 0,2-1-54 0 0,1 0 12 0 0,3 1 454 0 0,4 1-120 0 0,3 1 53 0 0,1-1 4 0 0,3 0-458 0 0,2-1 130 0 0,1 0-65 0 0,2-2 0 0 0,2 0 187 0 0,2-1-44 0 0,-1 1 14 0 0,1 0 4 0 0,0-1-225 0 0,0 1 83 0 0,-1 0-38 0 0,1-1 3 0 0,-1-1-37 0 0,0 1 10 0 0,0 0 5 0 0,-1 0-4 0 0,0 0-44 0 0,-1 1 12 0 0</inkml:trace>
</inkml:ink>
</file>

<file path=ppt/ink/ink2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07.123"/>
    </inkml:context>
    <inkml:brush xml:id="br0">
      <inkml:brushProperty name="width" value="0.1" units="cm"/>
      <inkml:brushProperty name="height" value="0.1" units="cm"/>
      <inkml:brushProperty name="color" value="#AE198D"/>
      <inkml:brushProperty name="inkEffects" value="galaxy"/>
      <inkml:brushProperty name="anchorX" value="-9314.2998"/>
      <inkml:brushProperty name="anchorY" value="-13147.06543"/>
      <inkml:brushProperty name="scaleFactor" value="0.5"/>
    </inkml:brush>
  </inkml:definitions>
  <inkml:trace contextRef="#ctx0" brushRef="#br0">4 1 13464 0 0,'0'0'0'0'0,"-1"9"2594"0"0,0-1-1302 0 0,0 4 5 0 0,1 5-1410 0 0,-1 4 393 0 0,2 4-199 0 0,-1 2-1 0 0,1 2 924 0 0,0 1-254 0 0,1 1 128 0 0,1 0 2 0 0,0 1-886 0 0,1 2 262 0 0,0 1-130 0 0,1 1 12 0 0,-1 0 295 0 0,0 0-74 0 0,0 0 39 0 0,0 1 2 0 0,-1-1-308 0 0,0-1 88 0 0,1 0-44 0 0,-1-2 0 0 0,-1-2 28 0 0,2-3 2 0 0,-1-3-9 0 0,-1-2 23 0 0,0-2-119 0 0,0-1 45 0 0,0-1-20 0 0,-1-1 2 0 0,0-1 47 0 0,0-2-14 0 0,0-2 7 0 0,0-3-9 0 0,-1-2-54 0 0,-1-1 15 0 0,1-3-8 0 0,0-1 47 0 0,-1-2-116 0 0</inkml:trace>
</inkml:ink>
</file>

<file path=ppt/ink/ink2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07.644"/>
    </inkml:context>
    <inkml:brush xml:id="br0">
      <inkml:brushProperty name="width" value="0.1" units="cm"/>
      <inkml:brushProperty name="height" value="0.1" units="cm"/>
      <inkml:brushProperty name="color" value="#AE198D"/>
      <inkml:brushProperty name="inkEffects" value="galaxy"/>
      <inkml:brushProperty name="anchorX" value="-10399.61621"/>
      <inkml:brushProperty name="anchorY" value="-15088.00781"/>
      <inkml:brushProperty name="scaleFactor" value="0.5"/>
    </inkml:brush>
  </inkml:definitions>
  <inkml:trace contextRef="#ctx0" brushRef="#br0">1 85 15176 0 0,'0'0'3033'0'0,"1"-2"-2517"0"0,0 0-115 0 0,1-1 56 0 0,0 0-1 0 0,3-1-373 0 0,3 0 116 0 0,2-1-57 0 0,2-1 2 0 0,3 1 94 0 0,0-1-18 0 0,1 1 1 0 0,-1-1 23 0 0,0 1-165 0 0,0 1 47 0 0,-1-1-12 0 0,0 1-13 0 0,0 0-42 0 0,0 0 11 0 0,1 1-6 0 0,0 1 0 0 0,0 0-28 0 0,0 1 18 0 0,0 1-8 0 0,0 1-7 0 0,-1 1 2 0 0,0 1-1 0 0,-1 2 10 0 0,0 1-4 0 0,-1 3-26 0 0,0 0 18 0 0,-1 3-8 0 0,-1 3 2 0 0,0 2-9 0 0,0 3 2 0 0,0 2-1 0 0,-1 3 10 0 0,1 2-22 0 0,-1 1 6 0 0,1 0-2 0 0,0 0 19 0 0,1 1-24 0 0,-1 1 7 0 0,0 0-2 0 0,0 1 10 0 0,-1 1-22 0 0,0-1 16 0 0,-1-1-6 0 0,0-1 12 0 0,-1-2 62 0 0,0-1-8 0 0,0-1 6 0 0,0-1 2 0 0,0-1-37 0 0,-1-1 20 0 0,0-1-18 0 0,-1-2 4 0 0,0-1 65 0 0,0-1-10 0 0,-1-1-3 0 0,-1-2 14 0 0,-1-2-70 0 0,0-1 30 0 0,0-3-13 0 0,0 0 2 0 0,-1-3 47 0 0,0-1 5 0 0,0-1-17 0 0,0-1 26 0 0,-1-2 80 0 0</inkml:trace>
</inkml:ink>
</file>

<file path=ppt/ink/ink2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08.187"/>
    </inkml:context>
    <inkml:brush xml:id="br0">
      <inkml:brushProperty name="width" value="0.1" units="cm"/>
      <inkml:brushProperty name="height" value="0.1" units="cm"/>
      <inkml:brushProperty name="color" value="#AE198D"/>
      <inkml:brushProperty name="inkEffects" value="galaxy"/>
      <inkml:brushProperty name="anchorX" value="-12026.4834"/>
      <inkml:brushProperty name="anchorY" value="-16822.96875"/>
      <inkml:brushProperty name="scaleFactor" value="0.5"/>
    </inkml:brush>
  </inkml:definitions>
  <inkml:trace contextRef="#ctx0" brushRef="#br0">0 51 15976 0 0,'0'0'0'0'0,"8"-3"933"0"0,2 0-257 0 0,3 0 121 0 0,3 0 14 0 0,0-2-789 0 0,2 1 217 0 0,0 0-100 0 0,1 0-5 0 0,0 0 768 0 0,0 0-220 0 0,1 1 101 0 0,0 0 21 0 0,1 0-781 0 0,1 1 223 0 0,0 0-110 0 0,1 1 0 0 0,-2 1 234 0 0,1 1-58 0 0,-2 0 21 0 0,0 0 14 0 0,0 0-257 0 0,-1 1 74 0 0,1-1-45 0 0,-1 0 21 0 0,-1-1-16 0 0,0 1 15 0 0,-1 0-23 0 0,-2 0 25 0 0,0-1-82 0 0,-1 2 33 0 0,-2-1-23 0 0,-2 0 14 0 0,-1 0-23 0 0,-3-1 6 0 0,-1 0-2 0 0,-2 0 0 0 0,-1-1-37 0 0,-2 0 29 0 0</inkml:trace>
</inkml:ink>
</file>

<file path=ppt/ink/ink2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09.539"/>
    </inkml:context>
    <inkml:brush xml:id="br0">
      <inkml:brushProperty name="width" value="0.1" units="cm"/>
      <inkml:brushProperty name="height" value="0.1" units="cm"/>
      <inkml:brushProperty name="color" value="#AE198D"/>
      <inkml:brushProperty name="inkEffects" value="galaxy"/>
      <inkml:brushProperty name="anchorX" value="-15167.52344"/>
      <inkml:brushProperty name="anchorY" value="-18892.15234"/>
      <inkml:brushProperty name="scaleFactor" value="0.5"/>
    </inkml:brush>
  </inkml:definitions>
  <inkml:trace contextRef="#ctx0" brushRef="#br0">319 7 15176 0 0,'0'0'0'0'0,"-5"-2"597"0"0,-1 1-170 0 0,0 0 84 0 0,-3 0 11 0 0,0 0-442 0 0,-2 1 126 0 0,-2 1-62 0 0,-1 1 0 0 0,-1 1 980 0 0,-1 1-270 0 0,0 1 127 0 0,-1 2 23 0 0,0-1-1043 0 0,0 1 309 0 0,0 0-152 0 0,0-1-7 0 0,1 0 124 0 0,1-1-27 0 0,1 0 14 0 0,1 0 2 0 0,1-1-140 0 0,2 0 40 0 0,1 1-10 0 0,2-1-13 0 0,2 0-33 0 0,1 0 9 0 0,0-1-5 0 0,2 1 0 0 0,1 1-28 0 0,0 1-1 0 0,1 1 8 0 0,1 3-5 0 0,1 2-16 0 0,0 4 4 0 0,0 3-2 0 0,1 3 0 0 0,0 3-18 0 0,1 0 23 0 0,0 1-17 0 0,1 1 15 0 0,-1 1-14 0 0,1 2 14 0 0,1 2-5 0 0,-1 3 2 0 0,1 0-18 0 0,-1 1 23 0 0,1 0-17 0 0,-1 2 15 0 0,0 0-23 0 0,-1 1 16 0 0,1-1-15 0 0,0 1 23 0 0,-1-2-25 0 0,1-1 7 0 0,-1 0 8 0 0,0-2-13 0 0,0 0-5 0 0,-1-1 11 0 0,1-2-5 0 0,-1 0 12 0 0,1-2-22 0 0,0-2 16 0 0,-1-2-15 0 0,-1-2 14 0 0,1 0 5 0 0,0-2-2 0 0,-1-1 2 0 0,-1-1 10 0 0,0-2-22 0 0,0-2 6 0 0,0-3-2 0 0,-1 0 19 0 0,1-2-6 0 0,-2-2 13 0 0,1-2-13 0 0,0-1 14 0 0,-1-1-23 0 0,0-3 16 0 0</inkml:trace>
</inkml:ink>
</file>

<file path=ppt/ink/ink2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10.348"/>
    </inkml:context>
    <inkml:brush xml:id="br0">
      <inkml:brushProperty name="width" value="0.1" units="cm"/>
      <inkml:brushProperty name="height" value="0.1" units="cm"/>
      <inkml:brushProperty name="color" value="#AE198D"/>
      <inkml:brushProperty name="inkEffects" value="galaxy"/>
      <inkml:brushProperty name="anchorX" value="-13973.0332"/>
      <inkml:brushProperty name="anchorY" value="-19145.02148"/>
      <inkml:brushProperty name="scaleFactor" value="0.5"/>
    </inkml:brush>
  </inkml:definitions>
  <inkml:trace contextRef="#ctx0" brushRef="#br0">0 271 17487 0 0,'0'0'2314'0'0,"2"1"-2100"0"0,1-1-70 0 0,1 0 0 0 0,3-1 560 0 0,1-1-150 0 0,4-1 76 0 0,3-3-7 0 0,2-1-558 0 0,4-2 159 0 0,1-1-80 0 0,3-2 0 0 0,2-1 206 0 0,1 1-41 0 0,2-2 6 0 0,0 0 26 0 0,2-1-260 0 0,2 1 85 0 0,1-1-40 0 0,1 1 12 0 0,1 0-4 0 0,-1 2-7 0 0,-1 1 12 0 0,-1 1-5 0 0,-3 1-72 0 0,-1 1 30 0 0,-2 1-14 0 0,-1 1 2 0 0,-2 2 75 0 0,0 0-12 0 0,-3 1-2 0 0,-2-1 14 0 0,-3 1-79 0 0,-1 0 13 0 0,-3-1-8 0 0,-1 2 9 0 0,-1-1-88 0 0,0-1 26 0 0</inkml:trace>
</inkml:ink>
</file>

<file path=ppt/ink/ink2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10.768"/>
    </inkml:context>
    <inkml:brush xml:id="br0">
      <inkml:brushProperty name="width" value="0.1" units="cm"/>
      <inkml:brushProperty name="height" value="0.1" units="cm"/>
      <inkml:brushProperty name="color" value="#AE198D"/>
      <inkml:brushProperty name="inkEffects" value="galaxy"/>
      <inkml:brushProperty name="anchorX" value="-15814.47656"/>
      <inkml:brushProperty name="anchorY" value="-19887.29883"/>
      <inkml:brushProperty name="scaleFactor" value="0.5"/>
    </inkml:brush>
  </inkml:definitions>
  <inkml:trace contextRef="#ctx0" brushRef="#br0">107 78 18791 0 0,'0'0'0'0'0,"-4"6"766"0"0,1 1-210 0 0,0 2 97 0 0,-1 1 14 0 0,-1 3-621 0 0,1 1 188 0 0,0 1-92 0 0,0 2 2 0 0,0 1 588 0 0,1 1-158 0 0,0 2 80 0 0,0 2 2 0 0,0 1-597 0 0,-1 0 161 0 0,0 1-73 0 0,0 2-5 0 0,-1 2 170 0 0,0 2-48 0 0,0 1 24 0 0,0 1 0 0 0,0 0-196 0 0,0-1 56 0 0,1 0-28 0 0,0-1 10 0 0,0 1-88 0 0,1 0 36 0 0,2-1-16 0 0,0 0 2 0 0,1-1-18 0 0,2-2-5 0 0,1-1 10 0 0,2-2-14 0 0,0-2 42 0 0,2 0 6 0 0,1-1-19 0 0,1 0 18 0 0,2 3 14 0 0,1-1-52 0 0,0 0 8 0 0,1-3-33 0 0,-1-1-2 0 0,0-4-2 0 0,1-2 18 0 0,2-2-6 0 0,0-2-16 0 0,1-3 15 0 0,0-3-5 0 0,1-3 10 0 0,1-1 7 0 0,-1-3-10 0 0,5-2 22 0 0,0-2-35 0 0,-1-1 20 0 0,-1-2 13 0 0,-1-1 4 0 0,-2-1 1 0 0,-1-1 10 0 0,3-4 17 0 0,-1-3-61 0 0,-1-1 38 0 0,1 0-14 0 0,-2 0-6 0 0,0 1 11 0 0,-2-1-12 0 0,2-4 31 0 0,-1-2-37 0 0,-2-3 3 0 0,-1 0 26 0 0,-2-1 0 0 0,-1 0 2 0 0,-2 1 1 0 0,-1-6 19 0 0,-1 0-53 0 0,-3-1 26 0 0,-1 0 10 0 0,-2 2-5 0 0,-2 1-6 0 0,-1 1 11 0 0,-4-3 25 0 0,-3 0-54 0 0,-1 1 18 0 0,-3 3-16 0 0,0 1 11 0 0,-1 3-3 0 0,-1 2 1 0 0,-4-3 28 0 0,-2 2-45 0 0,1 0 5 0 0,0 3 6 0 0,1 1-12 0 0,1 3 12 0 0,-1 1-3 0 0,1 2-8 0 0,-1 4-7 0 0,0 2 1 0 0,0 4 18 0 0,-2 4-25 0 0,0 4 18 0 0,0 5-14 0 0,0 4 3 0 0,1 4-1 0 0,1 3-9 0 0,1 3 2 0 0</inkml:trace>
</inkml:ink>
</file>

<file path=ppt/ink/ink2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11.294"/>
    </inkml:context>
    <inkml:brush xml:id="br0">
      <inkml:brushProperty name="width" value="0.1" units="cm"/>
      <inkml:brushProperty name="height" value="0.1" units="cm"/>
      <inkml:brushProperty name="color" value="#AE198D"/>
      <inkml:brushProperty name="inkEffects" value="galaxy"/>
      <inkml:brushProperty name="anchorX" value="-14776.07031"/>
      <inkml:brushProperty name="anchorY" value="-18879.93359"/>
      <inkml:brushProperty name="scaleFactor" value="0.5"/>
    </inkml:brush>
  </inkml:definitions>
  <inkml:trace contextRef="#ctx0" brushRef="#br0">0 1 16184 0 0,'0'0'0'0'0,"6"9"905"0"0,0 1-240 0 0,1 5 115 0 0,0 4 15 0 0,1 3-779 0 0,0 2 232 0 0,0 2-114 0 0,0 2 2 0 0,1 2 607 0 0,0 3-174 0 0,0 1 87 0 0,0 2 0 0 0,-1 1-597 0 0,0 0 170 0 0,-1 1-94 0 0,1-1 12 0 0,-1 2 275 0 0,0-1-78 0 0,1-1 40 0 0,-2-1 0 0 0,0-1-289 0 0,-1-2 82 0 0,-1-2-41 0 0,0-1 0 0 0,0-2 38 0 0,-1-1-12 0 0,1-2 16 0 0,-2-2-13 0 0,1-2-89 0 0,0-1 25 0 0,-1-2-3 0 0,0-2-13 0 0,0-2-5 0 0,0-3 11 0 0,0-1-5 0 0,0-3 12 0 0,0-2-60 0 0,0-2 28 0 0</inkml:trace>
</inkml:ink>
</file>

<file path=ppt/ink/ink2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11.827"/>
    </inkml:context>
    <inkml:brush xml:id="br0">
      <inkml:brushProperty name="width" value="0.1" units="cm"/>
      <inkml:brushProperty name="height" value="0.1" units="cm"/>
      <inkml:brushProperty name="color" value="#AE198D"/>
      <inkml:brushProperty name="inkEffects" value="galaxy"/>
      <inkml:brushProperty name="anchorX" value="-16001.3125"/>
      <inkml:brushProperty name="anchorY" value="-20840.46484"/>
      <inkml:brushProperty name="scaleFactor" value="0.5"/>
    </inkml:brush>
  </inkml:definitions>
  <inkml:trace contextRef="#ctx0" brushRef="#br0">0 122 18087 0 0,'0'0'1703'0'0,"2"0"-1124"0"0,1 1-509 0 0,0 0 146 0 0,1 3-72 0 0,0 2 0 0 0,1 5 607 0 0,2 5-164 0 0,1 4 83 0 0,-1 4 2 0 0,2 2-625 0 0,0 2 188 0 0,0 1-93 0 0,2 0 2 0 0,1 1 243 0 0,2 1-70 0 0,1 1 45 0 0,2 2-4 0 0,1-1-268 0 0,0 0 86 0 0,2-1-60 0 0,-1-1 25 0 0,1-1-17 0 0,1-1 5 0 0,-1 1-10 0 0,-1 0 21 0 0,-1 0-81 0 0,-2-2 33 0 0,0 0-23 0 0,-1-3 14 0 0,-1-1 23 0 0,0-2-15 0 0,0-1 6 0 0,0-1 18 0 0,3 1 13 0 0,0 1-78 0 0,0-3 16 0 0,-1-1-37 0 0,-1-3-2 0 0,-1-1-2 0 0,0-2 18 0 0,-2-2-34 0 0,-2-2 30 0 0,0-1-29 0 0,0-2 18 0 0,-1-1 14 0 0,-1-3-5 0 0,0-1 3 0 0,-2-2 0 0 0,1-2-9 0 0,-2-1 2 0 0,0-1-1 0 0,-1-2 0 0 0,1-2 19 0 0,0-1-6 0 0,1-2 12 0 0,-2-2-2 0 0,1 0-27 0 0,-2-2 17 0 0,0 0-15 0 0,-1-1 22 0 0,1-1-7 0 0,-1 0 3 0 0,-1-1 0 0 0,-2-1 9 0 0,-1-1-30 0 0,0-2 18 0 0,-2-1-15 0 0,1-1 12 0 0,-2 0-3 0 0,1 1 20 0 0,-1-1-15 0 0,0 0 5 0 0,-1-6 27 0 0,-1 0-45 0 0,0-1 5 0 0,1 1 6 0 0,-1 3-12 0 0,0 2 12 0 0,0 2-3 0 0,0 1-8 0 0,1 2-7 0 0,0-1 1 0 0,-1 1 18 0 0,0-1-25 0 0,1 1 28 0 0,0 0-28 0 0,0-1 28 0 0,-1 1-37 0 0,2 1 20 0 0,0 2 3 0 0,0 1-10 0 0,1 1-6 0 0,1 3 20 0 0,0 1-26 0 0,0 1 18 0 0,0 1-14 0 0,1 2 12 0 0,1 0-12 0 0,0 1 3 0 0,-1 0-1 0 0,2 0 9 0 0,-1 1-11 0 0,1 0 12 0 0,0 1-3 0 0,1-1-8 0 0,-1 2 2 0 0,1 0-1 0 0,-1 0 19 0 0,1 1-6 0 0</inkml:trace>
</inkml:ink>
</file>

<file path=ppt/ink/ink2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12.585"/>
    </inkml:context>
    <inkml:brush xml:id="br0">
      <inkml:brushProperty name="width" value="0.1" units="cm"/>
      <inkml:brushProperty name="height" value="0.1" units="cm"/>
      <inkml:brushProperty name="color" value="#AE198D"/>
      <inkml:brushProperty name="inkEffects" value="galaxy"/>
      <inkml:brushProperty name="anchorX" value="-17504.25"/>
      <inkml:brushProperty name="anchorY" value="-21732.10352"/>
      <inkml:brushProperty name="scaleFactor" value="0.5"/>
    </inkml:brush>
  </inkml:definitions>
  <inkml:trace contextRef="#ctx0" brushRef="#br0">0 0 16879 0 0,'0'0'0'0'0,"3"7"766"0"0,-1 0-210 0 0,0 2 97 0 0,2 4 14 0 0,1 6-621 0 0,1 4 188 0 0,1 6-92 0 0,0 3 2 0 0,1 1 215 0 0,0 2-52 0 0,0 2 27 0 0,0 2 2 0 0,0 1-242 0 0,0 0 68 0 0,0 2-43 0 0,1 0 21 0 0,0 0 87 0 0,0 0-15 0 0,1 0 10 0 0,0 0 2 0 0,-1-2-140 0 0,1-2 40 0 0,-2-1-10 0 0,1-1-13 0 0,-2-1-42 0 0,0-2 11 0 0,-1 0-6 0 0,0-2-9 0 0,-1-1-16 0 0,0-3 3 0 0,0-2 8 0 0,-1-2-4 0 0,-1-2 21 0 0,0-2-15 0 0,0-2 15 0 0,0-3-5 0 0,-2-1-16 0 0,0-2-5 0 0,-1-3 10 0 0,0-2-5 0 0,-1-2-44 0 0,1-2 22 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3:53.300"/>
    </inkml:context>
    <inkml:brush xml:id="br0">
      <inkml:brushProperty name="width" value="0.05" units="cm"/>
      <inkml:brushProperty name="height" value="0.05" units="cm"/>
    </inkml:brush>
  </inkml:definitions>
  <inkml:trace contextRef="#ctx0" brushRef="#br0">1 0 14064 0 0,'5'23'2359'0'0,"2"44"519"0"0,-1 127 0 0 0,-6-144-2408 0 0,0-43-410 0 0,0-1 0 0 0,0 0 0 0 0,1 0 0 0 0,0 1 0 0 0,0-1 0 0 0,4 11 0 0 0,-5-16-43 0 0,1 0 0 0 0,-1 0 0 0 0,1 1-1 0 0,0-1 1 0 0,-1 0 0 0 0,1 0 0 0 0,0 0 0 0 0,0 0 0 0 0,0 0 0 0 0,0 0-1 0 0,0-1 1 0 0,0 1 0 0 0,0 0 0 0 0,0 0 0 0 0,0-1 0 0 0,0 1 0 0 0,0 0-1 0 0,1-1 1 0 0,-1 1 0 0 0,0-1 0 0 0,0 0 0 0 0,1 1 0 0 0,-1-1 0 0 0,0 0-1 0 0,1 0 1 0 0,-1 0 0 0 0,0 0 0 0 0,0 0 0 0 0,1 0 0 0 0,-1 0 0 0 0,0 0-1 0 0,1 0 1 0 0,-1-1 0 0 0,0 1 0 0 0,0 0 0 0 0,1-1 0 0 0,-1 1 0 0 0,0-1-1 0 0,1-1 1 0 0,34-7 373 0 0,7-4 627 0 0,-40 12-856 0 0</inkml:trace>
</inkml:ink>
</file>

<file path=ppt/ink/ink2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12.958"/>
    </inkml:context>
    <inkml:brush xml:id="br0">
      <inkml:brushProperty name="width" value="0.1" units="cm"/>
      <inkml:brushProperty name="height" value="0.1" units="cm"/>
      <inkml:brushProperty name="color" value="#AE198D"/>
      <inkml:brushProperty name="inkEffects" value="galaxy"/>
      <inkml:brushProperty name="anchorX" value="-18752.48633"/>
      <inkml:brushProperty name="anchorY" value="-23866.7168"/>
      <inkml:brushProperty name="scaleFactor" value="0.5"/>
    </inkml:brush>
  </inkml:definitions>
  <inkml:trace contextRef="#ctx0" brushRef="#br0">10 7 15072 0 0,'0'0'1687'0'0,"-2"-1"-1608"0"0,0 0 108 0 0,-4-3 2019 0 0,7 5-1966 0 0,0 1-32 0 0,2 0 26 0 0,-1 2-13 0 0,2-1-145 0 0,1 2 51 0 0,1-1-15 0 0,2 0-11 0 0,2 0-5 0 0,1 0 1 0 0,1 0-10 0 0,2-1 12 0 0,1-1-51 0 0,2-1 24 0 0,1 1-10 0 0,3-2 2 0 0,0 1 38 0 0,2-1-12 0 0,1 0 16 0 0,-1 0-13 0 0,1 0-42 0 0,0 0 21 0 0,0 1-10 0 0,1-1-7 0 0,0 1-35 0 0,1 0 0 0 0,0 2-3 0 0,0 1-1 0 0,1 2 0 0 0,-2 1 0 0 0,-1 1 0 0 0,-1 1 0 0 0,-1 1 38 0 0,-2 1-21 0 0,0 2 18 0 0,0 3-5 0 0,0 1-26 0 0,0 2 27 0 0,-1 2-19 0 0,-1 0 15 0 0,0 0 14 0 0,-2 2 6 0 0,0 0-1 0 0,-2 1 12 0 0,-1 0-32 0 0,-1 1 1 0 0,-2 0 8 0 0,-1 0-5 0 0,-1 0 58 0 0,-2 0-6 0 0,0-1 14 0 0,-2-2-11 0 0,-1 0-42 0 0,-1 0 11 0 0,-1-1-6 0 0,0 0 10 0 0,-1 1 71 0 0,-1-1-10 0 0,-1 1-11 0 0,0 1 25 0 0,-3-1-92 0 0,0-1 37 0 0,-2-1-6 0 0,-2-2-11 0 0,-2-1 60 0 0,-1-2 2 0 0,-2 1 2 0 0,-2 0 3 0 0,-3-1-74 0 0,-1 1 30 0 0,-2 0-23 0 0,-2-1 4 0 0,0 0 65 0 0,0-1-10 0 0,-1-1 6 0 0,-1 0-7 0 0,-2 0-54 0 0,0-1 6 0 0,-2-2-6 0 0,-1 0-1 0 0,1-1 28 0 0,0-1 11 0 0,2 0-11 0 0,1-1 15 0 0,2 0-70 0 0,1-1 30 0 0,2 0-13 0 0,1 0 2 0 0,1 0 10 0 0,2 0-4 0 0,3 0 2 0 0,2 0 0 0 0,1 3 38 0 0</inkml:trace>
</inkml:ink>
</file>

<file path=ppt/ink/ink2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13.803"/>
    </inkml:context>
    <inkml:brush xml:id="br0">
      <inkml:brushProperty name="width" value="0.1" units="cm"/>
      <inkml:brushProperty name="height" value="0.1" units="cm"/>
      <inkml:brushProperty name="color" value="#AE198D"/>
      <inkml:brushProperty name="inkEffects" value="galaxy"/>
      <inkml:brushProperty name="anchorX" value="-19914.95117"/>
      <inkml:brushProperty name="anchorY" value="-25954.72266"/>
      <inkml:brushProperty name="scaleFactor" value="0.5"/>
    </inkml:brush>
  </inkml:definitions>
  <inkml:trace contextRef="#ctx0" brushRef="#br0">0 1 24527 0 0,'0'0'0'0'0,"5"-1"0"0"0,-2 1 0 0 0,0 2 0 0 0,0 1 0 0 0,-1 3 19 0 0,0 2-15 0 0,1 4 5 0 0,-2 2-1 0 0,1 4-9 0 0,0 3 12 0 0,1 2-5 0 0,0 1 2 0 0,0 2 19 0 0,1 1-15 0 0,1 2 5 0 0,0 1-1 0 0,2 1-9 0 0,2-1 21 0 0,1-1-16 0 0,0-1 5 0 0,1 1 18 0 0,1-1-6 0 0,-1 1-6 0 0,0 1 21 0 0,0 1-35 0 0,0 1 21 0 0,-1 0 2 0 0,-2 0-11 0 0,0 1-14 0 0,-3-1 3 0 0,-1 1 8 0 0</inkml:trace>
</inkml:ink>
</file>

<file path=ppt/ink/ink2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14.849"/>
    </inkml:context>
    <inkml:brush xml:id="br0">
      <inkml:brushProperty name="width" value="0.1" units="cm"/>
      <inkml:brushProperty name="height" value="0.1" units="cm"/>
      <inkml:brushProperty name="color" value="#AE198D"/>
      <inkml:brushProperty name="inkEffects" value="galaxy"/>
      <inkml:brushProperty name="anchorX" value="-21120.45117"/>
      <inkml:brushProperty name="anchorY" value="-27699.11328"/>
      <inkml:brushProperty name="scaleFactor" value="0.5"/>
    </inkml:brush>
  </inkml:definitions>
  <inkml:trace contextRef="#ctx0" brushRef="#br0">18 169 16184 0 0,'0'0'0'0'0,"1"5"0"0"0,1 1 625 0 0,1 1-160 0 0,1 1 66 0 0,1 1 17 0 0,1 0-472 0 0,2-1 134 0 0,0 1-66 0 0,0-2 0 0 0,2 0 579 0 0,-1-2-166 0 0,2 0 74 0 0,2-2 21 0 0,0-1-595 0 0,1-1 171 0 0,0-1-84 0 0,0-1 0 0 0,0-1 271 0 0,0 0-68 0 0,-1-1 26 0 0,0-2 23 0 0,-1-1-315 0 0,-1-1 101 0 0,-1 0-48 0 0,-1-2 2 0 0,0 0 19 0 0,0-1-6 0 0,-1 1 3 0 0,-2-2 0 0 0,-1-1-84 0 0,-3 0 43 0 0,-1 0-36 0 0,-2 0 17 0 0,-2-1-15 0 0,-2 0 4 0 0,-1 1-1 0 0,-1 1 10 0 0,-2 1-41 0 0,0 1 12 0 0,-2 0-5 0 0,0 2-9 0 0,-2 1-7 0 0,-2 1 1 0 0,0 2-1 0 0,-2 2 10 0 0,0 1-32 0 0,1 2 20 0 0,0 2-8 0 0,0 2 2 0 0,1 0 0 0 0,1 3-9 0 0,3 2 2 0 0,1 1 18 0 0,0 5-6 0 0,1 2-6 0 0,3 0-7 0 0,3 0 20 0 0,3-1-7 0 0,3 0 13 0 0,1-3-4 0 0,3 3 12 0 0,2-2-32 0 0,1-1 10 0 0,1-2 34 0 0,1-2-12 0 0,1-1 6 0 0,0-2 10 0 0,1-1-41 0 0,0-2 22 0 0,0-2-9 0 0,0 0-7 0 0,-1-2 21 0 0,0-2 3 0 0,-1-1-1 0 0,0-1 2 0 0,-1-1-37 0 0,1-2 29 0 0,-2-1-20 0 0,0-1 14 0 0,0-1 16 0 0,0-1-5 0 0,1 0-6 0 0,0-2 11 0 0,-1-4 16 0 0,1-1-42 0 0,-3-2 13 0 0,-1-1 42 0 0,-1 0-14 0 0,-3 0 7 0 0,-1 0 0 0 0,-2 2-37 0 0,-1 1 19 0 0,-3 0-16 0 0,-2 2 12 0 0,-1 1-3 0 0,-3 3-8 0 0,-3 2 11 0 0,-2 2-3 0 0,-6 3 29 0 0,-4 3-55 0 0,-2 3 18 0 0,-2 2-16 0 0,1 3 11 0 0,0 1-12 0 0,1 2 22 0 0,-1 5 2 0 0,3 2-36 0 0,4 2 20 0 0,4 2-16 0 0,5 1 12 0 0,5 1-12 0 0</inkml:trace>
</inkml:ink>
</file>

<file path=ppt/ink/ink2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0:15:16.616"/>
    </inkml:context>
    <inkml:brush xml:id="br0">
      <inkml:brushProperty name="width" value="0.1" units="cm"/>
      <inkml:brushProperty name="height" value="0.1" units="cm"/>
      <inkml:brushProperty name="color" value="#AE198D"/>
      <inkml:brushProperty name="inkEffects" value="galaxy"/>
      <inkml:brushProperty name="anchorX" value="-20082.95703"/>
      <inkml:brushProperty name="anchorY" value="-26681.77148"/>
      <inkml:brushProperty name="scaleFactor" value="0.5"/>
    </inkml:brush>
  </inkml:definitions>
  <inkml:trace contextRef="#ctx0" brushRef="#br0">0 889 14272 0 0,'0'0'0'0'0,"15"-6"46"0"0,-1 0 6 0 0,4-2-8 0 0,4-1 6 0 0,3-1-12 0 0,4-1-6 0 0,3 0 11 0 0,2-2-14 0 0,3 0 499 0 0,1-1-142 0 0,2 0 60 0 0,2-1 13 0 0,2 1-378 0 0,1 0 118 0 0,3 0-66 0 0,2 0 14 0 0,2-1 462 0 0,1-1-122 0 0,3-1 54 0 0,2-1 23 0 0,4-1-492 0 0,2 0 141 0 0,2-1-78 0 0,3 0 12 0 0,3-2 145 0 0,0 1-32 0 0,2 0 9 0 0,2 0 4 0 0,0 1-178 0 0,1-1 50 0 0,1 1-34 0 0,3-3 12 0 0,1 1 14 0 0,0 0-4 0 0,2 0 13 0 0,1-2-4 0 0,1 1-63 0 0,-1 0 9 0 0,-1 1-7 0 0,0 1-1 0 0,-2 0-18 0 0,-3 1 14 0 0,-3 1-24 0 0,-3 1 25 0 0,-3 1-36 0 0,-6 2 11 0 0,-5 0-13 0 0,-4 2 21 0 0,-6 1-16 0 0,-4 1-4 0 0,-6 2 11 0 0,-2 1-14 0 0,-2 1 32 0 0,-5 0-37 0 0,-4 2 3 0 0,-5 0 26 0 0,-5 2 1 0 0,-6 1 0 0 0,-4 0 2 0 0,-4 1-37 0 0,-1 0 29 0 0,-2 2-20 0 0,0 0 15 0 0,-2 1 23 0 0,-2 0 4 0 0,-2 1 0 0 0,-6 1 2 0 0,-5 3-37 0 0,-8 2 20 0 0,-4 2-18 0 0,-4 1 14 0 0,-2 0 14 0 0,-2 0-4 0 0,-1 0 3 0 0,-3 0 10 0 0,-1 0-41 0 0,-1-1 12 0 0,-2 1-5 0 0,-12 3 94 0 0,-3 0-93 0 0,-2 1 32 0 0,-1 0 1 0 0,0 0-50 0 0,2 0 33 0 0,1 0-21 0 0,0 1 5 0 0,0 0-1 0 0,1 0 0 0 0,0 1-9 0 0,-1-1 12 0 0,1 0-33 0 0,-1 0 29 0 0,2 2-19 0 0,0 0 15 0 0,2-1-23 0 0,2 1 6 0 0,3-1 8 0 0,1 0-4 0 0,2-1-7 0 0,2-1 2 0 0,2 0-10 0 0,3-1 21 0 0,2 0-35 0 0,3 0 21 0 0,3-1-8 0 0,1 0 2 0 0,1 0 0 0 0,2 0 0 0 0,1 0-9 0 0,1-1 12 0 0,1-1-23 0 0,3 1 16 0 0,2-2-6 0 0,2 0 12 0 0,3-1-22 0 0,3-1 16 0 0,2 0-6 0 0,2-2 2 0 0,3-1-9 0 0,1-2 2 0 0,2 0-1 0 0,3-1 10 0 0,1-3-13 0 0,0 0 4 0 0,3-2 9 0 0,5-2-13 0 0,5-2 4 0 0,4-1-1 0 0,6-2 10 0 0,2 0-13 0 0,2 0 4 0 0,3-1-1 0 0,2 0 10 0 0,2 0-13 0 0,2-1 4 0 0,2 0-1 0 0,1 0 10 0 0,9-5-13 0 0,3 0 4 0 0,2-1 18 0 0,0 0-24 0 0,-1 0 7 0 0,1 2-2 0 0,1-1 10 0 0,12-1-13 0 0,1 1 4 0 0,3 0-1 0 0,-1 2 0 0 0,-3 1 0 0 0,-2 2 0 0 0,0 0 0 0 0,10 0 0 0 0,-1 0 0 0 0,-1 1 0 0 0,10 0 0 0 0,-4 1 0 0 0,-5 1 0 0 0,4 1 0 0 0,-7 1 0 0 0,-5 1 0 0 0,-9 2 0 0 0,-8 1 0 0 0,-6 1 0 0 0,-5-1 10 0 0,-3 2-13 0 0,-3 1 4 0 0,-3-1-1 0 0,-2 1 10 0 0,-3 0-13 0 0,-3 0 4 0 0,-4 2-1 0 0,-5-1 10 0 0,-4 0-13 0 0,-3 1 4 0 0,-3-1-1 0 0,-5 2 10 0 0,-6 1-13 0 0,-5 3 4 0 0,-7 3-1 0 0,-5 0 10 0 0,-11 4-13 0 0,-4 2 4 0 0,-5 1 9 0 0,-1 1 6 0 0,0 1-2 0 0,-1-1-7 0 0,-2 1 12 0 0,-1 0-14 0 0,0-1 4 0 0,0 0 9 0 0,-1 0-4 0 0,0 0-7 0 0,2 0 12 0 0,3-1-5 0 0,3 0 12 0 0,4-1-22 0 0,5-1 16 0 0,3-2-15 0 0,4-2 14 0 0,3 0-5 0 0,3-1 2 0 0,4 0 0 0 0,3-1 0 0 0,4-1-9 0 0,2 0 2 0 0,4-1 9 0 0,2 0-4 0 0,4-2-7 0 0,1 0 2 0 0,2-1-1 0 0,3 0 10 0 0,4-2-4 0 0,4 1-7 0 0</inkml:trace>
</inkml:ink>
</file>

<file path=ppt/ink/ink2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12-23T13:11:11.752"/>
    </inkml:context>
    <inkml:brush xml:id="br0">
      <inkml:brushProperty name="width" value="0.2" units="cm"/>
      <inkml:brushProperty name="height" value="0.4" units="cm"/>
      <inkml:brushProperty name="color" value="#FFACD5"/>
      <inkml:brushProperty name="tip" value="rectangle"/>
      <inkml:brushProperty name="rasterOp" value="maskPen"/>
      <inkml:brushProperty name="ignorePressure" value="1"/>
    </inkml:brush>
  </inkml:definitions>
  <inkml:trace contextRef="#ctx0" brushRef="#br0">0 0 0 0,'654'0'0'0,"-219"0"0"0,3 0 0 0,-144 0 0 0,-243 0 0 0,-50 0 0 0</inkml:trace>
</inkml:ink>
</file>

<file path=ppt/ink/ink2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12-23T13:11:17.140"/>
    </inkml:context>
    <inkml:brush xml:id="br0">
      <inkml:brushProperty name="width" value="0.2" units="cm"/>
      <inkml:brushProperty name="height" value="0.4" units="cm"/>
      <inkml:brushProperty name="color" value="#FFACD5"/>
      <inkml:brushProperty name="tip" value="rectangle"/>
      <inkml:brushProperty name="rasterOp" value="maskPen"/>
      <inkml:brushProperty name="ignorePressure" value="1"/>
    </inkml:brush>
  </inkml:definitions>
  <inkml:trace contextRef="#ctx0" brushRef="#br0">0 0 0 0,'1059'0'0'0,"-353"0"0"0,-687 0 0 0,-12 0 0 0,-10 0 0 0,-2 0 0 0</inkml:trace>
</inkml:ink>
</file>

<file path=ppt/ink/ink2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11:34.029"/>
    </inkml:context>
    <inkml:brush xml:id="br0">
      <inkml:brushProperty name="width" value="0.025" units="cm"/>
      <inkml:brushProperty name="height" value="0.025" units="cm"/>
    </inkml:brush>
  </inkml:definitions>
  <inkml:trace contextRef="#ctx0" brushRef="#br0">27 48 7432 0 0,'-14'2'943'0'0,"11"-2"3987"0"0,10-3-4657 0 0,1 1 0 0 0,0 1-1 0 0,-1-1 1 0 0,1 1 0 0 0,0 1 0 0 0,0 0 0 0 0,0 0-1 0 0,0 0 1 0 0,10 3 0 0 0,16-1 581 0 0,40 0 353 0 0,36 0-119 0 0,-17-12-271 0 0,-93 10-441 0 0,-30 0-86 0 0,-29 10-93 0 0,25-4-9 0 0,0-1-1 0 0,0-2 1 0 0,-52-1 0 0 0,78-3-174 0 0,-4 1 88 0 0,1-1 0 0 0,-1-1 0 0 0,1 0 0 0 0,-21-7 0 0 0,29 8-76 0 0,-3-1 61 0 0,0 0 1 0 0,1 0 0 0 0,-1 1-1 0 0,0 0 1 0 0,-7-1 0 0 0,12 2 129 0 0,33 9 19 0 0,-10-6-193 0 0,0 0 1 0 0,-1-2-1 0 0,1 0 0 0 0,0-2 1 0 0,0 0-1 0 0,0-2 0 0 0,32-7 1 0 0,94-29 298 0 0,-147 39-332 0 0,1-1 0 0 0,-1 1 1 0 0,0-1-1 0 0,0 1 0 0 0,1 0 0 0 0,-1 0 0 0 0,0-1 0 0 0,1 1 0 0 0,-1 0 0 0 0,0 0 0 0 0,1 0 0 0 0,-1 1 0 0 0,0-1 1 0 0,0 0-1 0 0,1 0 0 0 0,-1 1 0 0 0,0-1 0 0 0,0 1 0 0 0,1-1 0 0 0,-1 1 0 0 0,0-1 0 0 0,2 2 0 0 0,-2-2 230 0 0</inkml:trace>
</inkml:ink>
</file>

<file path=ppt/ink/ink2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11:35.250"/>
    </inkml:context>
    <inkml:brush xml:id="br0">
      <inkml:brushProperty name="width" value="0.025" units="cm"/>
      <inkml:brushProperty name="height" value="0.025" units="cm"/>
    </inkml:brush>
  </inkml:definitions>
  <inkml:trace contextRef="#ctx0" brushRef="#br0">25 1 13464 0 0,'7'20'1785'0'0,"8"-3"-1203"0"0,1 0 1 0 0,0 0-1 0 0,2-2 1 0 0,-1 0-1 0 0,2-1 1 0 0,0-1-1 0 0,28 15 1 0 0,-24-20 371 0 0,-19-11-490 0 0,-11-8-282 0 0,-8-2-111 0 0,0 1 0 0 0,0 0 0 0 0,-1 1 1 0 0,0 1-1 0 0,-1 0 0 0 0,-36-14 0 0 0,52 24-63 0 0,0 0-1 0 0,0-1 1 0 0,0 1-1 0 0,0-1 0 0 0,0 1 1 0 0,0-1-1 0 0,0 1 1 0 0,0-1-1 0 0,1 0 1 0 0,-1 0-1 0 0,0 1 0 0 0,0-1 1 0 0,0 0-1 0 0,1 0 1 0 0,-1 0-1 0 0,-1-2 1 0 0,-5-7 97 0 0,17 10 119 0 0,8 6-216 0 0,-11-1 3 0 0,1 0-1 0 0,0-1 0 0 0,-1 0 0 0 0,1 0 1 0 0,0-1-1 0 0,13 4 0 0 0,-13-4 4 0 0,-1-1-1 0 0,-1 0 0 0 0,1 1 0 0 0,-1 0-1 0 0,0 0 1 0 0,0 1 0 0 0,11 8 0 0 0,-17-11-9 0 0,0 1-1 0 0,0 0 0 0 0,0 0 0 0 0,-1 0 1 0 0,1 0-1 0 0,0-1 0 0 0,-1 1 0 0 0,1 0 1 0 0,-1 0-1 0 0,0-1 0 0 0,0 1 1 0 0,0-1-1 0 0,1 1 0 0 0,-2 0 0 0 0,0 1 1 0 0,-25 41 79 0 0,19-31-65 0 0,-52 77 222 0 0,48-75-171 0 0,2-4 73 0 0,1 1-1 0 0,-15 25 0 0 0,15-8 1019 0 0,10-32-1140 0 0,1 0 1 0 0,-1 0 0 0 0,1 0-1 0 0,0 0 1 0 0,0 1-1 0 0,0-1 1 0 0,4-3-1 0 0,-1 0 11 0 0,78-105 526 0 0,-77 102-478 0 0,1 1 0 0 0,0 1 0 0 0,1 0 1 0 0,15-12-1 0 0,-22 18-68 0 0,-1 1-1 0 0,1-1 1 0 0,-1 0 0 0 0,1 1 0 0 0,-1-1 0 0 0,0 0-1 0 0,1 1 1 0 0,-1-1 0 0 0,0 0 0 0 0,1 1 0 0 0,-1-1-1 0 0,0 0 1 0 0,0 0 0 0 0,1 0 0 0 0,-1 1 0 0 0,0-1-1 0 0,0 0 1 0 0,0 0 0 0 0,0 0 0 0 0,0 1-1 0 0,0-1 1 0 0,-1 0 0 0 0,1 0 0 0 0,0 1 0 0 0,0-1-1 0 0,0 0 1 0 0,-1 0 0 0 0,1 1 0 0 0,0-1 0 0 0,-1 0-1 0 0,1 0 1 0 0,-1 1 0 0 0,1-1 0 0 0,-1 1-1 0 0,1-1 1 0 0,-1 0 0 0 0,1 1 0 0 0,-1-1 0 0 0,-1 0-1 0 0,-34-32 55 0 0,12 12 4 0 0,18 14-47 0 0,-1-1 0 0 0,-1 1 1 0 0,-11-8-1 0 0,2 1 16 0 0,11 10-20 0 0,-1 0 0 0 0,1 0 0 0 0,-1 0 0 0 0,1 1-1 0 0,-10-4 1 0 0,-7-3 28 0 0,19 9-38 0 0</inkml:trace>
</inkml:ink>
</file>

<file path=ppt/ink/ink2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11:57.096"/>
    </inkml:context>
    <inkml:brush xml:id="br0">
      <inkml:brushProperty name="width" value="0.025" units="cm"/>
      <inkml:brushProperty name="height" value="0.025" units="cm"/>
    </inkml:brush>
  </inkml:definitions>
  <inkml:trace contextRef="#ctx0" brushRef="#br0">57 116 7736 0 0,'2'3'42'0'0,"2"1"-27"0"0,-2-2 26 0 0,-1-1-1 0 0,0 1 0 0 0,1-1 1 0 0,-1 1-1 0 0,1-1 0 0 0,-1 1 1 0 0,1-1-1 0 0,0 0 0 0 0,-1 0 1 0 0,1 0-1 0 0,0 0 0 0 0,0 0 1 0 0,0 0-1 0 0,0 0 0 0 0,0-1 1 0 0,0 1-1 0 0,0-1 0 0 0,0 1 1 0 0,0-1-1 0 0,0 0 0 0 0,0 0 1 0 0,0 0-1 0 0,0 0 0 0 0,0 0 1 0 0,0 0-1 0 0,4-1 0 0 0,8-3 209 0 0,-9 3-119 0 0,-1 0 1 0 0,0 0-1 0 0,0-1 1 0 0,1 1-1 0 0,-1-1 1 0 0,0 0-1 0 0,4-3 0 0 0,-7 4-76 0 0,0 0-1 0 0,0 0 1 0 0,0 0-1 0 0,0 0 1 0 0,0 0-1 0 0,0-1 0 0 0,0 1 1 0 0,-1 0-1 0 0,1-1 1 0 0,0 1-1 0 0,-1 0 1 0 0,1-1-1 0 0,-1 1 0 0 0,0-1 1 0 0,1 1-1 0 0,-1-1 1 0 0,0 1-1 0 0,0-1 1 0 0,0 1-1 0 0,0-1 0 0 0,0 1 1 0 0,0 0-1 0 0,0-1 1 0 0,-1 1-1 0 0,1-1 1 0 0,-1-2-1 0 0,1 1-3 0 0,-1 0 0 0 0,1 0 1 0 0,-1 1-1 0 0,0-1 0 0 0,0 0 1 0 0,0 0-1 0 0,0 0 0 0 0,0 1 0 0 0,0-1 1 0 0,-1 1-1 0 0,1-1 0 0 0,-1 1 0 0 0,0 0 1 0 0,0-1-1 0 0,0 1 0 0 0,0 0 0 0 0,0 0 1 0 0,0 0-1 0 0,0 0 0 0 0,-1 1 0 0 0,1-1 1 0 0,-6-2-1 0 0,1 2 20 0 0,0 0 2 0 0,-1 0-1 0 0,1 1 1 0 0,0 0 0 0 0,-1 0-1 0 0,-12 0 1 0 0,18 1-62 0 0,0 1 1 0 0,0-1-1 0 0,0 0 0 0 0,1 1 0 0 0,-1-1 0 0 0,0 1 1 0 0,0 0-1 0 0,0-1 0 0 0,1 1 0 0 0,-1 0 0 0 0,1 0 1 0 0,-1 0-1 0 0,1 0 0 0 0,-1 1 0 0 0,1-1 0 0 0,-1 0 1 0 0,1 1-1 0 0,0-1 0 0 0,0 1 0 0 0,0-1 0 0 0,0 1 1 0 0,0-1-1 0 0,0 1 0 0 0,0 0 0 0 0,0-1 0 0 0,0 1 1 0 0,1 0-1 0 0,-1 3 0 0 0,-9 51 136 0 0,9-53-132 0 0,1-1-1 0 0,0 1 0 0 0,0 0 0 0 0,0 0 0 0 0,0-1 1 0 0,1 1-1 0 0,-1 0 0 0 0,1 0 0 0 0,-1-1 0 0 0,1 1 1 0 0,0 0-1 0 0,0-1 0 0 0,0 1 0 0 0,0-1 0 0 0,1 0 1 0 0,-1 1-1 0 0,1-1 0 0 0,2 3 0 0 0,-3-4 1 0 0,1 0-1 0 0,-1 0 0 0 0,1 0 1 0 0,0-1-1 0 0,-1 1 0 0 0,1-1 1 0 0,-1 1-1 0 0,1-1 0 0 0,0 1 1 0 0,0-1-1 0 0,-1 0 1 0 0,1 0-1 0 0,0 0 0 0 0,-1 0 1 0 0,1 0-1 0 0,0 0 0 0 0,0 0 1 0 0,-1-1-1 0 0,1 1 0 0 0,0-1 1 0 0,-1 1-1 0 0,1-1 1 0 0,-1 0-1 0 0,1 1 0 0 0,0-1 1 0 0,-1 0-1 0 0,0 0 0 0 0,1 0 1 0 0,-1 0-1 0 0,1 0 0 0 0,-1 0 1 0 0,1-2-1 0 0,6-4 103 0 0,-1-1 0 0 0,0 1 0 0 0,10-16 1 0 0,-15 20-78 0 0,0 1 0 0 0,-1-1 1 0 0,0 0-1 0 0,0 0 1 0 0,0 0-1 0 0,0 0 1 0 0,0 0-1 0 0,-1 0 1 0 0,1 0-1 0 0,-1 0 0 0 0,0 0 1 0 0,0 0-1 0 0,0 0 1 0 0,0 0-1 0 0,0-1 1 0 0,-1 1-1 0 0,1 0 1 0 0,-1 0-1 0 0,0 0 0 0 0,0 0 1 0 0,0 0-1 0 0,-1 1 1 0 0,1-1-1 0 0,0 0 1 0 0,-1 1-1 0 0,0-1 1 0 0,0 0-1 0 0,0 1 0 0 0,0 0 1 0 0,0-1-1 0 0,0 1 1 0 0,0 0-1 0 0,-1 0 1 0 0,1 1-1 0 0,-1-1 1 0 0,0 0-1 0 0,1 1 0 0 0,-1-1 1 0 0,0 1-1 0 0,-6-2 1 0 0,8 3-25 0 0,0-1 0 0 0,-1 1 0 0 0,1-1 1 0 0,0 1-1 0 0,-1 0 0 0 0,1 0 0 0 0,0 0 0 0 0,-1 0 1 0 0,1 0-1 0 0,0 0 0 0 0,-1 0 0 0 0,1 0 0 0 0,0 0 0 0 0,-1 0 1 0 0,1 1-1 0 0,0-1 0 0 0,-1 1 0 0 0,1-1 0 0 0,0 1 1 0 0,0-1-1 0 0,-1 1 0 0 0,1 0 0 0 0,0-1 0 0 0,0 1 1 0 0,0 0-1 0 0,0 0 0 0 0,0 0 0 0 0,0 0 0 0 0,0 0 1 0 0,0 0-1 0 0,0 0 0 0 0,1 0 0 0 0,-1 0 0 0 0,0 1 0 0 0,1-1 1 0 0,-1 0-1 0 0,1 0 0 0 0,-1 1 0 0 0,0 2 0 0 0,-1 5 35 0 0,1 0 0 0 0,0 0-1 0 0,0 1 1 0 0,1 16 0 0 0,-1-10 48 0 0,1-11-79 0 0,1-1-1 0 0,-1 0 0 0 0,0 0 1 0 0,1 0-1 0 0,0 0 0 0 0,0 1 1 0 0,0-1-1 0 0,1 0 0 0 0,-1-1 1 0 0,1 1-1 0 0,0 0 0 0 0,0 0 0 0 0,0-1 1 0 0,1 1-1 0 0,-1-1 0 0 0,1 0 1 0 0,0 0-1 0 0,3 4 0 0 0,-4-5-5 0 0,0-1 0 0 0,0 1 0 0 0,1-1 1 0 0,-1 1-1 0 0,0-1 0 0 0,0 0 0 0 0,1 1 0 0 0,-1-1 0 0 0,1 0 0 0 0,-1-1 0 0 0,1 1 0 0 0,-1 0 0 0 0,1-1 0 0 0,0 1 0 0 0,-1-1 0 0 0,1 0 1 0 0,0 0-1 0 0,-1 0 0 0 0,1 0 0 0 0,0-1 0 0 0,-1 1 0 0 0,1-1 0 0 0,-1 1 0 0 0,1-1 0 0 0,-1 0 0 0 0,1 0 0 0 0,-1 0 0 0 0,1 0 0 0 0,1-2 0 0 0,-1 1 6 0 0,-1 0-1 0 0,0-1 0 0 0,0 1 0 0 0,0 0 0 0 0,-1-1 0 0 0,1 1 0 0 0,0-1 1 0 0,-1 0-1 0 0,0 0 0 0 0,1 1 0 0 0,-1-1 0 0 0,-1 0 0 0 0,1 0 0 0 0,0 0 1 0 0,0 0-1 0 0,-1 0 0 0 0,0 0 0 0 0,0-5 0 0 0,1 0 23 0 0,-1 0 1 0 0,-1 0-1 0 0,1 0 0 0 0,-2 0 0 0 0,-2-14 0 0 0,2 18-20 0 0,0 0-1 0 0,0 1 0 0 0,0 0 0 0 0,0-1 0 0 0,0 1 0 0 0,-1 0 0 0 0,0 0 0 0 0,1 0 1 0 0,-1 0-1 0 0,0 1 0 0 0,0-1 0 0 0,-1 1 0 0 0,1 0 0 0 0,0 0 0 0 0,-1 0 0 0 0,1 0 1 0 0,-1 0-1 0 0,0 1 0 0 0,0 0 0 0 0,-4-2 0 0 0,6 3-12 0 0,0 0 1 0 0,0-1-1 0 0,-1 1 0 0 0,1 0 1 0 0,0 0-1 0 0,0 0 0 0 0,-1 0 1 0 0,1 1-1 0 0,0-1 0 0 0,0 1 1 0 0,0-1-1 0 0,0 1 0 0 0,0 0 1 0 0,0 0-1 0 0,0-1 0 0 0,0 2 0 0 0,0-1 1 0 0,0 0-1 0 0,0 0 0 0 0,-1 2 1 0 0,-1 0 3 0 0,1 0 1 0 0,-1 0-1 0 0,1 0 1 0 0,0 0-1 0 0,0 0 0 0 0,0 1 1 0 0,1 0-1 0 0,-5 7 1 0 0,3 0 9 0 0,0 1 1 0 0,1-1 0 0 0,0 1-1 0 0,1 0 1 0 0,0 0-1 0 0,0 16 1 0 0,0-5 7 0 0,2-20-23 0 0,-1-1 0 0 0,1 1 1 0 0,0 0-1 0 0,0-1 0 0 0,0 1 0 0 0,1 0 1 0 0,-1 0-1 0 0,0-1 0 0 0,1 1 1 0 0,1 4-1 0 0,-1-6-5 0 0,-1-1-1 0 0,0 1 1 0 0,1-1 0 0 0,-1 1-1 0 0,0-1 1 0 0,1 0 0 0 0,-1 1 0 0 0,1-1-1 0 0,-1 0 1 0 0,1 1 0 0 0,-1-1 0 0 0,1 0-1 0 0,-1 1 1 0 0,1-1 0 0 0,-1 0-1 0 0,1 0 1 0 0,-1 0 0 0 0,1 0 0 0 0,-1 1-1 0 0,1-1 1 0 0,-1 0 0 0 0,2 0 0 0 0,19-7 30 0 0,-16 5-18 0 0</inkml:trace>
</inkml:ink>
</file>

<file path=ppt/ink/ink2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12:04.848"/>
    </inkml:context>
    <inkml:brush xml:id="br0">
      <inkml:brushProperty name="width" value="0.025" units="cm"/>
      <inkml:brushProperty name="height" value="0.025" units="cm"/>
    </inkml:brush>
  </inkml:definitions>
  <inkml:trace contextRef="#ctx0" brushRef="#br0">11 60 6632 0 0,'0'0'1441'0'0,"1"3"-1314"0"0,3 5 255 0 0,0 1-1 0 0,0-1 1 0 0,1 0 0 0 0,1 0 0 0 0,5 7 0 0 0,-9-13-262 0 0,0 0-1 0 0,0 1 1 0 0,1-1 0 0 0,-1 0 0 0 0,0 0 0 0 0,1-1 0 0 0,-1 1 0 0 0,1 0-1 0 0,0-1 1 0 0,-1 1 0 0 0,1-1 0 0 0,0 0 0 0 0,0 0 0 0 0,0 0 0 0 0,0 0-1 0 0,0-1 1 0 0,0 1 0 0 0,0-1 0 0 0,0 0 0 0 0,4 0 0 0 0,-4-1-28 0 0,-1 0 0 0 0,1 0 1 0 0,0 0-1 0 0,-1 0 0 0 0,1-1 1 0 0,-1 1-1 0 0,0-1 1 0 0,1 0-1 0 0,-1 1 0 0 0,0-1 1 0 0,0 0-1 0 0,0 0 0 0 0,0-1 1 0 0,-1 1-1 0 0,1 0 1 0 0,0 0-1 0 0,-1-1 0 0 0,0 1 1 0 0,1-1-1 0 0,-1 0 0 0 0,0 1 1 0 0,0-1-1 0 0,-1 0 1 0 0,2-4-1 0 0,-2 5-66 0 0,1 0-1 0 0,-1 0 1 0 0,1 0-1 0 0,-1 0 1 0 0,1 1 0 0 0,-1-1-1 0 0,0 0 1 0 0,0 0 0 0 0,0 0-1 0 0,0 0 1 0 0,0 0-1 0 0,-1 0 1 0 0,1 0 0 0 0,-1 0-1 0 0,1 1 1 0 0,-1-1-1 0 0,0 0 1 0 0,1 0 0 0 0,-1 1-1 0 0,0-1 1 0 0,0 0 0 0 0,0 1-1 0 0,0-1 1 0 0,-1 1-1 0 0,1-1 1 0 0,0 1 0 0 0,-1-1-1 0 0,1 1 1 0 0,-1 0 0 0 0,1 0-1 0 0,-1 0 1 0 0,1 0-1 0 0,-1 0 1 0 0,0 0 0 0 0,1 0-1 0 0,-4 0 1 0 0,-2-1 11 0 0,1 1 1 0 0,-1 1-1 0 0,0-1 0 0 0,1 1 1 0 0,-1 0-1 0 0,0 0 1 0 0,0 1-1 0 0,1 0 1 0 0,-10 3-1 0 0,13-4-21 0 0,1 1 0 0 0,-1 0 0 0 0,1 0 0 0 0,-1 1 0 0 0,1-1 0 0 0,-1 0 0 0 0,1 1 1 0 0,0 0-1 0 0,0-1 0 0 0,0 1 0 0 0,0 0 0 0 0,0 0 0 0 0,0 0 0 0 0,1 0 0 0 0,-1 1 0 0 0,1-1 0 0 0,-1 0 0 0 0,1 1 0 0 0,0-1 0 0 0,0 1 0 0 0,0-1 1 0 0,0 1-1 0 0,0-1 0 0 0,1 1 0 0 0,-1 4 0 0 0,0-1 14 0 0,0-1 0 0 0,1 1 0 0 0,0 0 0 0 0,0-1 0 0 0,1 1 0 0 0,0 6-1 0 0,0-10-8 0 0,-1 0-1 0 0,1 0 0 0 0,0 0 0 0 0,-1 0 0 0 0,1 0 0 0 0,0 0 0 0 0,0-1 0 0 0,0 1 0 0 0,0 0 1 0 0,1-1-1 0 0,-1 1 0 0 0,0-1 0 0 0,1 1 0 0 0,-1-1 0 0 0,1 1 0 0 0,-1-1 0 0 0,1 0 0 0 0,-1 0 1 0 0,1 0-1 0 0,3 1 0 0 0,-3-1 1 0 0,1 0 0 0 0,-1 0 0 0 0,1 0 0 0 0,-1-1 0 0 0,1 0 0 0 0,0 1 1 0 0,0-1-1 0 0,-1 0 0 0 0,1 0 0 0 0,0 0 0 0 0,-1 0 0 0 0,1-1 0 0 0,0 1 0 0 0,-1-1 0 0 0,1 0 1 0 0,-1 0-1 0 0,1 0 0 0 0,-1 0 0 0 0,1 0 0 0 0,-1 0 0 0 0,1 0 0 0 0,-1-1 0 0 0,0 0 0 0 0,0 1 1 0 0,0-1-1 0 0,0 0 0 0 0,0 0 0 0 0,0 0 0 0 0,-1 0 0 0 0,1 0 0 0 0,1-3 0 0 0,1 0 6 0 0,-1 0-1 0 0,0 0 1 0 0,-1 0-1 0 0,1-1 1 0 0,-1 1-1 0 0,0-1 1 0 0,0 1-1 0 0,-1-1 1 0 0,0 0-1 0 0,0 0 1 0 0,0 1-1 0 0,-1-1 1 0 0,0-8-1 0 0,0 12-18 0 0,0 0-1 0 0,0 0 1 0 0,-1 0-1 0 0,1 1 0 0 0,-1-1 1 0 0,1 0-1 0 0,-1 0 1 0 0,0 1-1 0 0,0-1 0 0 0,0 1 1 0 0,0-1-1 0 0,0 0 1 0 0,0 1-1 0 0,0 0 0 0 0,-1-1 1 0 0,1 1-1 0 0,0 0 1 0 0,-1-1-1 0 0,1 1 0 0 0,-1 0 1 0 0,1 0-1 0 0,-1 0 1 0 0,0 1-1 0 0,1-1 0 0 0,-1 0 1 0 0,0 0-1 0 0,1 1 1 0 0,-1-1-1 0 0,0 1 0 0 0,0 0 1 0 0,0 0-1 0 0,0-1 1 0 0,1 1-1 0 0,-1 0 0 0 0,0 0 1 0 0,-2 1-1 0 0,1-1-2 0 0,0 0 1 0 0,0 1-1 0 0,0-1 0 0 0,0 1 0 0 0,0 0 0 0 0,0 0 1 0 0,1 0-1 0 0,-1 0 0 0 0,0 1 0 0 0,0-1 0 0 0,1 1 1 0 0,-1-1-1 0 0,1 1 0 0 0,0 0 0 0 0,-1 0 0 0 0,1 0 1 0 0,0 0-1 0 0,0 0 0 0 0,0 1 0 0 0,0-1 0 0 0,1 1 1 0 0,-3 3-1 0 0,1 0 1 0 0,1 1 1 0 0,0-1-1 0 0,1 0 1 0 0,0 0-1 0 0,0 1 1 0 0,0-1-1 0 0,0 1 1 0 0,1-1-1 0 0,1 9 1 0 0,-1-13-4 0 0,0 0 1 0 0,0-1-1 0 0,1 1 0 0 0,-1 0 1 0 0,1 0-1 0 0,-1 0 1 0 0,1 0-1 0 0,0-1 1 0 0,-1 1-1 0 0,1 0 1 0 0,0-1-1 0 0,0 1 0 0 0,0 0 1 0 0,1-1-1 0 0,-1 1 1 0 0,0-1-1 0 0,1 0 1 0 0,-1 1-1 0 0,0-1 0 0 0,1 0 1 0 0,0 0-1 0 0,-1 0 1 0 0,1 0-1 0 0,0 0 1 0 0,-1 0-1 0 0,1-1 1 0 0,0 1-1 0 0,0 0 0 0 0,0-1 1 0 0,-1 0-1 0 0,1 1 1 0 0,0-1-1 0 0,0 0 1 0 0,4 0-1 0 0,-3 0 1 0 0,1 0 0 0 0,-1-1 0 0 0,0 0 1 0 0,0 1-1 0 0,1-1 0 0 0,-1 0 0 0 0,0 0 0 0 0,0-1 0 0 0,0 1 0 0 0,0-1 0 0 0,0 1 1 0 0,0-1-1 0 0,-1 0 0 0 0,1 0 0 0 0,0-1 0 0 0,-1 1 0 0 0,0 0 0 0 0,1-1 0 0 0,-1 1 1 0 0,0-1-1 0 0,0 0 0 0 0,-1 0 0 0 0,4-5 0 0 0,-2 2 3 0 0,-1 0 0 0 0,0 0 0 0 0,0 0 0 0 0,0-1-1 0 0,0 1 1 0 0,-1-1 0 0 0,0 1 0 0 0,-1 0 0 0 0,1-1 0 0 0,-1 1 0 0 0,-2-12-1 0 0,2 16-3 0 0,0 0 0 0 0,0 1-1 0 0,0-1 1 0 0,0 0 0 0 0,-1 0-1 0 0,1 1 1 0 0,-1-1 0 0 0,0 0-1 0 0,1 1 1 0 0,-1-1 0 0 0,0 0 0 0 0,0 1-1 0 0,0-1 1 0 0,0 1 0 0 0,0-1-1 0 0,0 1 1 0 0,0 0 0 0 0,-1-1-1 0 0,1 1 1 0 0,0 0 0 0 0,-4-2-1 0 0,4 3 1 0 0,-1-1-1 0 0,0 1 1 0 0,0 0-1 0 0,1 0 1 0 0,-1 0-1 0 0,0 0 1 0 0,0 0-1 0 0,1 0 1 0 0,-1 0-1 0 0,0 1 1 0 0,1-1-1 0 0,-1 0 1 0 0,0 1-1 0 0,1 0 1 0 0,-1-1-1 0 0,0 1 1 0 0,1 0-1 0 0,-2 1 1 0 0,-4 2 4 0 0,0 1 1 0 0,1 0 0 0 0,0 0-1 0 0,0 0 1 0 0,0 1 0 0 0,0 0 0 0 0,-8 13-1 0 0,9-11 2 0 0,0 0 0 0 0,1 1-1 0 0,1-1 1 0 0,-4 13-1 0 0,5-17 1 0 0,1 0-1 0 0,0 0 1 0 0,1 0-1 0 0,-1 0 1 0 0,1 0-1 0 0,0 1 0 0 0,0-1 1 0 0,0 0-1 0 0,0 0 1 0 0,1 0-1 0 0,1 8 0 0 0,-1-11 0 0 0,1 0 0 0 0,-1 1-1 0 0,0-1 1 0 0,0 0 0 0 0,0 0-1 0 0,1 0 1 0 0,-1 0 0 0 0,1-1-1 0 0,-1 1 1 0 0,0 0 0 0 0,1 0-1 0 0,-1-1 1 0 0,1 1 0 0 0,0-1-1 0 0,-1 1 1 0 0,1-1 0 0 0,-1 0-1 0 0,1 0 1 0 0,0 0 0 0 0,-1 0-1 0 0,3 0 1 0 0,37-1 94 0 0,-39 1-90 0 0,1-1 0 0 0,-1 1 0 0 0,1-1 0 0 0,-1 1 0 0 0,1-1 1 0 0,-1 0-1 0 0,0 0 0 0 0,1 0 0 0 0,-1 0 0 0 0,0-1 0 0 0,0 1 0 0 0,0 0 0 0 0,0-1 0 0 0,0 0 0 0 0,0 1 0 0 0,2-3 0 0 0,-4 2-7 0 0,1 1 0 0 0,0 0 0 0 0,0-1-1 0 0,-1 1 1 0 0,1-1 0 0 0,-1 1-1 0 0,1-1 1 0 0,-1 0 0 0 0,0 1 0 0 0,0-1-1 0 0,0 1 1 0 0,0-1 0 0 0,0 0-1 0 0,0 1 1 0 0,0-1 0 0 0,0 1 0 0 0,0-1-1 0 0,-1 1 1 0 0,1-1 0 0 0,-1 1-1 0 0,1-1 1 0 0,-1 1 0 0 0,0-1 0 0 0,1 1-1 0 0,-1-1 1 0 0,0 1 0 0 0,-1-2-1 0 0,-3-4 7 0 0,0 1 0 0 0,0 0 0 0 0,-1 0-1 0 0,0 0 1 0 0,-6-5 0 0 0,9 9-7 0 0,1 0 0 0 0,0 1 0 0 0,0-1 0 0 0,-1 1 0 0 0,1-1 0 0 0,-1 1 0 0 0,1 0 0 0 0,-1-1 0 0 0,0 2 0 0 0,1-1 0 0 0,-1 0 0 0 0,0 0-1 0 0,0 1 1 0 0,0-1 0 0 0,1 1 0 0 0,-1 0 0 0 0,-5 0 0 0 0,6 1-1 0 0,1-1 0 0 0,0 1 0 0 0,0-1 0 0 0,0 1-1 0 0,-1 0 1 0 0,1 0 0 0 0,0-1 0 0 0,0 1 0 0 0,0 0 0 0 0,0 0-1 0 0,0 0 1 0 0,0 0 0 0 0,1 0 0 0 0,-1 0 0 0 0,0 0 0 0 0,-1 3-1 0 0,-1 4 14 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3:53.697"/>
    </inkml:context>
    <inkml:brush xml:id="br0">
      <inkml:brushProperty name="width" value="0.05" units="cm"/>
      <inkml:brushProperty name="height" value="0.05" units="cm"/>
    </inkml:brush>
  </inkml:definitions>
  <inkml:trace contextRef="#ctx0" brushRef="#br0">0 45 15576 0 0,'19'-6'565'0'0,"4"-3"2372"0"0,39-9 0 0 0,-22 9-1857 0 0,-34 6-992 0 0</inkml:trace>
</inkml:ink>
</file>

<file path=ppt/ink/ink2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12:05.812"/>
    </inkml:context>
    <inkml:brush xml:id="br0">
      <inkml:brushProperty name="width" value="0.025" units="cm"/>
      <inkml:brushProperty name="height" value="0.025" units="cm"/>
    </inkml:brush>
  </inkml:definitions>
  <inkml:trace contextRef="#ctx0" brushRef="#br0">40 66 9744 0 0,'5'12'239'0'0,"-4"-8"-34"0"0,1 1 0 0 0,0 0 0 0 0,0-1 0 0 0,0 1 0 0 0,1-1 1 0 0,0 0-1 0 0,-1 0 0 0 0,2 0 0 0 0,-1 0 0 0 0,0 0 0 0 0,1-1 0 0 0,0 1 0 0 0,-1-1 0 0 0,8 4 1 0 0,-10-6-150 0 0,0-1 0 0 0,0 1 0 0 0,0-1 0 0 0,0 1 0 0 0,0-1 0 0 0,1 0 0 0 0,-1 1 0 0 0,0-1 0 0 0,0 0 0 0 0,1 0 1 0 0,-1 0-1 0 0,0 0 0 0 0,0 0 0 0 0,1 0 0 0 0,-1 0 0 0 0,0 0 0 0 0,0 0 0 0 0,1-1 0 0 0,-1 1 0 0 0,0 0 0 0 0,0-1 0 0 0,0 1 1 0 0,0-1-1 0 0,0 0 0 0 0,1 1 0 0 0,-1-1 0 0 0,0 0 0 0 0,0 1 0 0 0,0-1 0 0 0,-1 0 0 0 0,1 0 0 0 0,0 0 0 0 0,0 0 1 0 0,0 0-1 0 0,-1 0 0 0 0,1 0 0 0 0,0 0 0 0 0,-1 0 0 0 0,1 0 0 0 0,-1-1 0 0 0,0 1 0 0 0,1 0 0 0 0,-1 0 0 0 0,0 0 0 0 0,0-1 1 0 0,1-1-1 0 0,-1 1-29 0 0,1-1 0 0 0,-1 1-1 0 0,0-1 1 0 0,1 1 0 0 0,-1 0 0 0 0,0-1 0 0 0,-1 1 0 0 0,1-1 0 0 0,0 1 0 0 0,-1-1 0 0 0,1 1 0 0 0,-1 0 0 0 0,0-1 0 0 0,0 1 0 0 0,0 0 0 0 0,0 0-1 0 0,0 0 1 0 0,0-1 0 0 0,-1 1 0 0 0,1 0 0 0 0,-1 1 0 0 0,1-1 0 0 0,-1 0 0 0 0,-2-2 0 0 0,1 2 2 0 0,-1 0 0 0 0,0 0 0 0 0,0 0 1 0 0,0 0-1 0 0,0 0 0 0 0,0 1 0 0 0,0 0 0 0 0,0-1 1 0 0,-1 2-1 0 0,1-1 0 0 0,0 0 0 0 0,-8 1 0 0 0,10 0-18 0 0,-1 1 0 0 0,1 0 0 0 0,-1 0-1 0 0,1 0 1 0 0,-1 0 0 0 0,1 0 0 0 0,0 0-1 0 0,0 1 1 0 0,0-1 0 0 0,0 1 0 0 0,0-1-1 0 0,0 1 1 0 0,0 0 0 0 0,0 0 0 0 0,0 0-1 0 0,1 0 1 0 0,-1 0 0 0 0,1 0 0 0 0,0 0-1 0 0,-1 0 1 0 0,1 1 0 0 0,-1 4-1 0 0,-1-1 5 0 0,1 0-1 0 0,0 0 0 0 0,0 0 0 0 0,1 0 0 0 0,0 0 0 0 0,0 1 0 0 0,0-1 0 0 0,1 0 0 0 0,0 9 0 0 0,0-13-9 0 0,0-1-1 0 0,0 1 1 0 0,1-1 0 0 0,-1 1 0 0 0,1 0-1 0 0,-1-1 1 0 0,1 1 0 0 0,-1-1-1 0 0,1 1 1 0 0,0-1 0 0 0,-1 1 0 0 0,1-1-1 0 0,0 1 1 0 0,0-1 0 0 0,0 0-1 0 0,0 0 1 0 0,1 1 0 0 0,-1-1-1 0 0,0 0 1 0 0,0 0 0 0 0,1 0 0 0 0,-1 0-1 0 0,0-1 1 0 0,1 1 0 0 0,-1 0-1 0 0,1 0 1 0 0,-1-1 0 0 0,1 1-1 0 0,0-1 1 0 0,-1 0 0 0 0,1 1 0 0 0,0-1-1 0 0,-1 0 1 0 0,1 0 0 0 0,-1 0-1 0 0,1 0 1 0 0,0 0 0 0 0,-1 0-1 0 0,1 0 1 0 0,2-2 0 0 0,2 1 5 0 0,-1 0 0 0 0,1-1 1 0 0,-1 1-1 0 0,0-1 0 0 0,1-1 0 0 0,-1 1 1 0 0,-1-1-1 0 0,1 0 0 0 0,0 0 0 0 0,0 0 1 0 0,-1-1-1 0 0,0 1 0 0 0,0-1 1 0 0,0 0-1 0 0,0-1 0 0 0,-1 1 0 0 0,1-1 1 0 0,-1 1-1 0 0,0-1 0 0 0,-1 0 0 0 0,1 0 1 0 0,-1 0-1 0 0,0 0 0 0 0,0-1 0 0 0,0 1 1 0 0,-1-1-1 0 0,0 1 0 0 0,0-1 1 0 0,0-7-1 0 0,-1 10-2 0 0,0 1 1 0 0,0-1-1 0 0,0 0 0 0 0,0 1 1 0 0,0-1-1 0 0,-1 1 0 0 0,0-1 1 0 0,1 1-1 0 0,-1-1 1 0 0,0 1-1 0 0,0-1 0 0 0,0 1 1 0 0,0 0-1 0 0,-1-1 0 0 0,1 1 1 0 0,-1 0-1 0 0,1 0 1 0 0,-1 0-1 0 0,0 0 0 0 0,0 0 1 0 0,1 0-1 0 0,-2 1 0 0 0,1-1 1 0 0,0 1-1 0 0,0-1 1 0 0,0 1-1 0 0,-1 0 0 0 0,1 0 1 0 0,0 0-1 0 0,-4-1 0 0 0,3 2 0 0 0,1 0 0 0 0,-1 0 0 0 0,1 0-1 0 0,-1 0 1 0 0,1 0 0 0 0,0 0 0 0 0,-1 1-1 0 0,1 0 1 0 0,-1-1 0 0 0,1 1-1 0 0,0 0 1 0 0,0 0 0 0 0,-1 0 0 0 0,1 0-1 0 0,0 1 1 0 0,0-1 0 0 0,0 0 0 0 0,0 1-1 0 0,1 0 1 0 0,-1-1 0 0 0,0 1-1 0 0,1 0 1 0 0,-1 0 0 0 0,1 0 0 0 0,-1 0-1 0 0,1 0 1 0 0,0 0 0 0 0,0 0 0 0 0,0 1-1 0 0,0-1 1 0 0,0 0 0 0 0,0 4-1 0 0,-1 2 21 0 0,0 0-1 0 0,0 0 0 0 0,1 0 1 0 0,1 0-1 0 0,-1 1 1 0 0,1-1-1 0 0,1 0 0 0 0,-1 0 1 0 0,1 0-1 0 0,1 0 0 0 0,2 9 1 0 0,-3-14-13 0 0,-1 0 0 0 0,1 0 1 0 0,1 0-1 0 0,-1 0 1 0 0,0 0-1 0 0,1 0 1 0 0,-1-1-1 0 0,1 1 1 0 0,0-1-1 0 0,0 1 1 0 0,0-1-1 0 0,0 1 1 0 0,0-1-1 0 0,1 0 1 0 0,-1 0-1 0 0,0 0 1 0 0,1-1-1 0 0,0 1 0 0 0,-1 0 1 0 0,1-1-1 0 0,0 0 1 0 0,0 0-1 0 0,0 1 1 0 0,0-2-1 0 0,0 1 1 0 0,0 0-1 0 0,0-1 1 0 0,0 1-1 0 0,0-1 1 0 0,1 0-1 0 0,-1 0 1 0 0,4-1-1 0 0,-4 1 3 0 0,0-1 0 0 0,0 0 0 0 0,0 0 1 0 0,0 0-1 0 0,-1 0 0 0 0,1 0 0 0 0,0-1 0 0 0,-1 1 0 0 0,1-1 0 0 0,-1 0 1 0 0,0 0-1 0 0,1 0 0 0 0,-1 0 0 0 0,0 0 0 0 0,0 0 0 0 0,0 0 0 0 0,-1-1 0 0 0,1 1 1 0 0,0-1-1 0 0,-1 0 0 0 0,0 1 0 0 0,1-1 0 0 0,-1 0 0 0 0,0 0 0 0 0,-1 1 1 0 0,1-1-1 0 0,0 0 0 0 0,-1 0 0 0 0,0 0 0 0 0,1-5 0 0 0,-1 2 5 0 0,1 1-1 0 0,-1 0 1 0 0,0-1-1 0 0,-1 1 1 0 0,1 0-1 0 0,-1-1 0 0 0,0 1 1 0 0,-1 0-1 0 0,1 0 1 0 0,-1 0-1 0 0,0 0 1 0 0,0 0-1 0 0,-1 0 1 0 0,1 0-1 0 0,-1 1 1 0 0,-5-8-1 0 0,5 10-11 0 0,1 0-1 0 0,0 0 1 0 0,-1 1-1 0 0,1-1 1 0 0,-1 0-1 0 0,0 1 1 0 0,1 0-1 0 0,-1-1 1 0 0,0 1-1 0 0,0 0 1 0 0,0 1 0 0 0,0-1-1 0 0,0 0 1 0 0,0 1-1 0 0,0 0 1 0 0,0 0-1 0 0,0 0 1 0 0,0 0-1 0 0,0 0 1 0 0,0 0-1 0 0,0 1 1 0 0,0-1-1 0 0,0 1 1 0 0,0 0-1 0 0,0 0 1 0 0,0 0 0 0 0,1 1-1 0 0,-1-1 1 0 0,0 0-1 0 0,1 1 1 0 0,-1 0-1 0 0,1 0 1 0 0,-1 0-1 0 0,1 0 1 0 0,0 0-1 0 0,0 0 1 0 0,0 0-1 0 0,0 1 1 0 0,0-1 0 0 0,-2 6-1 0 0,-3 2 19 0 0,3-4-15 0 0,0-1 0 0 0,1 1 0 0 0,-1-1 0 0 0,1 1 0 0 0,1 0 0 0 0,-1 0 0 0 0,1 0 0 0 0,0 1 0 0 0,0-1-1 0 0,1 0 1 0 0,0 1 0 0 0,0-1 0 0 0,0 13 0 0 0,2-3 19 0 0</inkml:trace>
</inkml:ink>
</file>

<file path=ppt/ink/ink2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12:08.284"/>
    </inkml:context>
    <inkml:brush xml:id="br0">
      <inkml:brushProperty name="width" value="0.025" units="cm"/>
      <inkml:brushProperty name="height" value="0.025" units="cm"/>
    </inkml:brush>
  </inkml:definitions>
  <inkml:trace contextRef="#ctx0" brushRef="#br0">104 264 8936 0 0,'0'-1'2'0'0,"5"-1"67"0"0,-1 0-1 0 0,0-1 1 0 0,-1 1-1 0 0,1-1 1 0 0,0 0-1 0 0,-1 0 1 0 0,1 0-1 0 0,-1 0 1 0 0,0-1 0 0 0,0 1-1 0 0,-1-1 1 0 0,1 0-1 0 0,-1 0 1 0 0,4-8-1 0 0,-4 8 107 0 0,-1 0 0 0 0,1 0-1 0 0,-1 0 1 0 0,0 0 0 0 0,0 0-1 0 0,-1 0 1 0 0,1-7-1 0 0,-1 10-114 0 0,0-1 0 0 0,0 0 0 0 0,-1 1 0 0 0,1-1-1 0 0,-1 1 1 0 0,1-1 0 0 0,-1 1 0 0 0,0-1 0 0 0,1 1-1 0 0,-1 0 1 0 0,0-1 0 0 0,0 1 0 0 0,0 0-1 0 0,0-1 1 0 0,0 1 0 0 0,0 0 0 0 0,-1 0 0 0 0,1 0-1 0 0,0 0 1 0 0,0 0 0 0 0,-1 0 0 0 0,1 1-1 0 0,-2-2 1 0 0,-17-10 448 0 0,17 10-456 0 0,0 0 1 0 0,0 0 0 0 0,0 0 0 0 0,0 0 0 0 0,-1 1 0 0 0,1 0 0 0 0,0-1 0 0 0,-1 1 0 0 0,1 0 0 0 0,-1 0 0 0 0,0 1-1 0 0,1-1 1 0 0,-5 1 0 0 0,6 0-23 0 0,0-1 0 0 0,1 1-1 0 0,-1 0 1 0 0,0 0 0 0 0,1 0 0 0 0,-1 0-1 0 0,0 0 1 0 0,1 1 0 0 0,-1-1-1 0 0,0 0 1 0 0,1 1 0 0 0,-1 0 0 0 0,0-1-1 0 0,1 1 1 0 0,-1 0 0 0 0,1-1 0 0 0,-1 1-1 0 0,1 0 1 0 0,0 0 0 0 0,-1 0-1 0 0,1 0 1 0 0,0 1 0 0 0,-2 1 0 0 0,2 0-1 0 0,0 0 0 0 0,1 1 0 0 0,-1-1 0 0 0,1 0 0 0 0,0 1 0 0 0,0-1 0 0 0,0 1 0 0 0,0-1 0 0 0,1 0 0 0 0,-1 1 0 0 0,2 3 0 0 0,-2-4-16 0 0,1 1 0 0 0,-1-1 0 0 0,1 0 0 0 0,0 0 0 0 0,0 0 0 0 0,0 0 0 0 0,0 0 0 0 0,1-1 0 0 0,-1 1 0 0 0,1 0 1 0 0,-1-1-1 0 0,1 1 0 0 0,0 0 0 0 0,0-1 0 0 0,0 0 0 0 0,1 0 0 0 0,-1 0 0 0 0,0 0 0 0 0,1 0 0 0 0,-1 0 0 0 0,1 0 1 0 0,0-1-1 0 0,0 1 0 0 0,0-1 0 0 0,-1 0 0 0 0,1 0 0 0 0,0 0 0 0 0,0 0 0 0 0,1 0 0 0 0,-1-1 0 0 0,0 0 1 0 0,0 1-1 0 0,0-1 0 0 0,0 0 0 0 0,0 0 0 0 0,0-1 0 0 0,1 1 0 0 0,4-2 0 0 0,-5 1 2 0 0,-1 0-1 0 0,1 0 0 0 0,0 0 1 0 0,0-1-1 0 0,0 1 0 0 0,-1-1 1 0 0,1 0-1 0 0,-1 0 1 0 0,1 0-1 0 0,-1 0 0 0 0,0 0 1 0 0,1 0-1 0 0,-1-1 1 0 0,0 1-1 0 0,-1-1 0 0 0,1 1 1 0 0,0-1-1 0 0,-1 0 0 0 0,0 0 1 0 0,1 0-1 0 0,-1 1 1 0 0,0-1-1 0 0,0-1 0 0 0,-1 1 1 0 0,1 0-1 0 0,0-3 1 0 0,-1 0 13 0 0,1 0 0 0 0,-1 0 0 0 0,0 0 0 0 0,0 1 0 0 0,-1-1 0 0 0,0 0 0 0 0,0 0 0 0 0,0 1 0 0 0,0-1 0 0 0,-1 1 0 0 0,0-1 0 0 0,0 1 0 0 0,-4-6 0 0 0,1 4 44 0 0,0-1 0 0 0,-1 1 0 0 0,0 0 0 0 0,0 0 0 0 0,0 1 0 0 0,-1 0 0 0 0,0 0-1 0 0,-9-6 1 0 0,14 11-55 0 0,0 0-1 0 0,0 0 0 0 0,0-1 0 0 0,0 1 0 0 0,0 1 1 0 0,0-1-1 0 0,0 0 0 0 0,0 0 0 0 0,0 1 1 0 0,0-1-1 0 0,-1 1 0 0 0,1 0 0 0 0,0 0 1 0 0,0 0-1 0 0,-1 0 0 0 0,1 0 0 0 0,0 0 0 0 0,0 0 1 0 0,0 1-1 0 0,-1-1 0 0 0,1 1 0 0 0,0-1 1 0 0,0 1-1 0 0,0 0 0 0 0,0 0 0 0 0,0 0 1 0 0,0 0-1 0 0,0 1 0 0 0,1-1 0 0 0,-1 0 0 0 0,0 1 1 0 0,1-1-1 0 0,-1 1 0 0 0,1-1 0 0 0,-1 1 1 0 0,1 0-1 0 0,0 0 0 0 0,-1 0 0 0 0,0 3 0 0 0,-1 1 15 0 0,0 1-1 0 0,0-1 1 0 0,1 1-1 0 0,-1 0 1 0 0,2 0-1 0 0,-1 0 1 0 0,1 1-1 0 0,0-1 0 0 0,1 0 1 0 0,0 0-1 0 0,0 1 1 0 0,0-1-1 0 0,2 11 1 0 0,-1-12-12 0 0,0-1 0 0 0,1 1 1 0 0,0 0-1 0 0,-1 0 0 0 0,2-1 1 0 0,-1 1-1 0 0,1-1 0 0 0,-1 1 1 0 0,2-1-1 0 0,-1 0 1 0 0,0 0-1 0 0,1-1 0 0 0,0 1 1 0 0,0-1-1 0 0,0 0 0 0 0,1 0 1 0 0,5 4-1 0 0,-6-6-7 0 0,1 0 0 0 0,-1 0 0 0 0,0-1-1 0 0,1 0 1 0 0,-1 0 0 0 0,1 0 0 0 0,0 0 0 0 0,-1-1 0 0 0,1 0-1 0 0,0 0 1 0 0,-1 0 0 0 0,1 0 0 0 0,-1-1 0 0 0,1 0-1 0 0,-1 0 1 0 0,1 0 0 0 0,6-3 0 0 0,-5 2 9 0 0,-1 0 0 0 0,0 0 0 0 0,1 0 0 0 0,-1-1 0 0 0,0 0 0 0 0,0 0 0 0 0,0-1 0 0 0,-1 1 0 0 0,1-1 0 0 0,-1 0 0 0 0,0 0 0 0 0,0 0 0 0 0,5-8 0 0 0,-6 5 7 0 0,0 0 0 0 0,0-1 1 0 0,-1 1-1 0 0,0 0 1 0 0,0-1-1 0 0,0 0 0 0 0,-1 0 1 0 0,-1 1-1 0 0,1-1 0 0 0,-1 0 1 0 0,0 0-1 0 0,-1 0 1 0 0,-2-9-1 0 0,3 13-13 0 0,-1 1 1 0 0,1 0-1 0 0,-1-1 1 0 0,0 1-1 0 0,0-1 0 0 0,0 1 1 0 0,-1 0-1 0 0,1 0 1 0 0,-1 0-1 0 0,0 0 1 0 0,0 0-1 0 0,0 0 0 0 0,0 0 1 0 0,-1 1-1 0 0,1-1 1 0 0,0 1-1 0 0,-1-1 0 0 0,0 1 1 0 0,0 0-1 0 0,0 0 1 0 0,0 0-1 0 0,0 1 1 0 0,0-1-1 0 0,0 1 0 0 0,0-1 1 0 0,-1 1-1 0 0,1 0 1 0 0,0 1-1 0 0,-1-1 1 0 0,1 0-1 0 0,-7 1 0 0 0,7 0-2 0 0,-1 0 0 0 0,1 1 0 0 0,-1 0 0 0 0,1 0-1 0 0,0 0 1 0 0,-1 0 0 0 0,1 0 0 0 0,0 1-1 0 0,0-1 1 0 0,0 1 0 0 0,0 0 0 0 0,0 0 0 0 0,1 0-1 0 0,-1 0 1 0 0,0 1 0 0 0,1-1 0 0 0,0 1 0 0 0,-1-1-1 0 0,1 1 1 0 0,0 0 0 0 0,1 0 0 0 0,-1 0 0 0 0,-1 3-1 0 0,-1 2 14 0 0,1-1-1 0 0,0 1 0 0 0,0 0 1 0 0,1-1-1 0 0,-1 1 0 0 0,2 0 0 0 0,-1 0 1 0 0,1 15-1 0 0,1-17-10 0 0,0 0 1 0 0,0 0-1 0 0,1 0 1 0 0,0 0-1 0 0,1 0 0 0 0,-1 0 1 0 0,1 0-1 0 0,0-1 0 0 0,1 1 1 0 0,-1-1-1 0 0,1 1 0 0 0,0-1 1 0 0,7 10-1 0 0,-7-13-6 0 0,-1 1-1 0 0,1-1 1 0 0,-1 0 0 0 0,1 0-1 0 0,0 0 1 0 0,-1 0 0 0 0,1 0-1 0 0,0-1 1 0 0,1 1-1 0 0,-1-1 1 0 0,0 1 0 0 0,0-1-1 0 0,0 0 1 0 0,1-1 0 0 0,-1 1-1 0 0,0-1 1 0 0,1 1-1 0 0,-1-1 1 0 0,1 0 0 0 0,-1 0-1 0 0,1 0 1 0 0,-1-1 0 0 0,0 1-1 0 0,1-1 1 0 0,-1 0-1 0 0,6-2 1 0 0,-6 2 1 0 0,1 0-1 0 0,0-1 1 0 0,-1 1-1 0 0,0-1 1 0 0,1 0 0 0 0,-1 0-1 0 0,0 0 1 0 0,0 0-1 0 0,0-1 1 0 0,0 1 0 0 0,0-1-1 0 0,0 0 1 0 0,-1 0-1 0 0,1 0 1 0 0,-1 0 0 0 0,0 0-1 0 0,0 0 1 0 0,0-1-1 0 0,1-4 1 0 0,-1 2 5 0 0,0 0 0 0 0,-1 0 1 0 0,0 0-1 0 0,0-1 0 0 0,-1 1 0 0 0,0 0 1 0 0,0 0-1 0 0,0-1 0 0 0,-1 1 0 0 0,0 0 0 0 0,-3-9 1 0 0,3 11-3 0 0,0-1 0 0 0,-1 1 0 0 0,0 0 0 0 0,0-1 0 0 0,-1 1 0 0 0,1 0 0 0 0,-1 0 0 0 0,0 1 0 0 0,0-1 0 0 0,0 1 0 0 0,0-1 0 0 0,0 1 0 0 0,-1 0 0 0 0,0 0 0 0 0,1 0 0 0 0,-9-4 1 0 0,9 6-6 0 0,1 0 1 0 0,0 0-1 0 0,-1 0 1 0 0,1 0-1 0 0,-1 0 1 0 0,1 0-1 0 0,-1 1 1 0 0,1-1 0 0 0,-1 1-1 0 0,1 0 1 0 0,-1 0-1 0 0,1 0 1 0 0,-1 0-1 0 0,0 0 1 0 0,1 0 0 0 0,-1 1-1 0 0,1 0 1 0 0,-1-1-1 0 0,1 1 1 0 0,-1 0-1 0 0,1 0 1 0 0,0 0 0 0 0,-1 0-1 0 0,1 0 1 0 0,0 1-1 0 0,0-1 1 0 0,0 1-1 0 0,0 0 1 0 0,0-1 0 0 0,0 1-1 0 0,-2 3 1 0 0,-2 5 17 0 0,-1 1 0 0 0,2-1 0 0 0,-1 2 0 0 0,2-1-1 0 0,-1 0 1 0 0,2 1 0 0 0,-1 0 0 0 0,-1 19 0 0 0,2-20-5 0 0,2 4 13 0 0,3-2 4 0 0</inkml:trace>
</inkml:ink>
</file>

<file path=ppt/ink/ink2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10:23.541"/>
    </inkml:context>
    <inkml:brush xml:id="br0">
      <inkml:brushProperty name="width" value="0.025" units="cm"/>
      <inkml:brushProperty name="height" value="0.025" units="cm"/>
    </inkml:brush>
  </inkml:definitions>
  <inkml:trace contextRef="#ctx0" brushRef="#br0">194 344 10248 0 0,'2'1'27'0'0,"-1"0"0"0"0,1-1 0 0 0,-1 1 0 0 0,1-1-1 0 0,-1 1 1 0 0,1-1 0 0 0,0 1 0 0 0,-1-1 0 0 0,1 0 0 0 0,-1 0 0 0 0,1 0 0 0 0,0 0 0 0 0,-1 0 0 0 0,1 0 0 0 0,0 0 0 0 0,-1-1 0 0 0,1 1 0 0 0,-1-1 0 0 0,1 1 0 0 0,-1-1 0 0 0,1 1 0 0 0,-1-1 0 0 0,1 0 0 0 0,-1 0 0 0 0,1 1-1 0 0,-1-1 1 0 0,0 0 0 0 0,0 0 0 0 0,1-1 0 0 0,-1 1 0 0 0,0 0 0 0 0,0 0 0 0 0,0-1 0 0 0,0 1 0 0 0,0 0 0 0 0,-1-1 0 0 0,1 1 0 0 0,0-1 0 0 0,-1 1 0 0 0,1-1 0 0 0,-1 1 0 0 0,1-1 0 0 0,-1 1 0 0 0,0-1 0 0 0,1 0 0 0 0,-1 1-1 0 0,0-1 1 0 0,0 0 0 0 0,0 1 0 0 0,-1-3 0 0 0,1-6 138 0 0,-1 0 0 0 0,1 0-1 0 0,-2 0 1 0 0,0 0 0 0 0,0 0 0 0 0,-1 0-1 0 0,0 0 1 0 0,0 1 0 0 0,-1-1-1 0 0,-1 1 1 0 0,1 0 0 0 0,-2 1-1 0 0,1-1 1 0 0,-1 1 0 0 0,0 0 0 0 0,-13-12-1 0 0,14 15-44 0 0,-1 1 0 0 0,0 1 0 0 0,0-1 0 0 0,0 1 0 0 0,-1 0 0 0 0,1 0 0 0 0,-1 1 0 0 0,1 0 0 0 0,-1 0 1 0 0,0 1-1 0 0,-12-2 0 0 0,17 3-92 0 0,0 0 0 0 0,0 0 0 0 0,0 0 0 0 0,0 0 0 0 0,0 0 0 0 0,1 0 0 0 0,-1 1 0 0 0,0-1 0 0 0,0 1 0 0 0,0-1 0 0 0,0 1 0 0 0,1 0 0 0 0,-1 0 0 0 0,0 0 0 0 0,0 0 0 0 0,1 0 0 0 0,-1 0 0 0 0,-2 2 1 0 0,3-1-2 0 0,0 0 1 0 0,0 0 0 0 0,1 0 0 0 0,-1 0-1 0 0,0 0 1 0 0,0 0 0 0 0,1 0 0 0 0,0 0-1 0 0,-1 0 1 0 0,1 0 0 0 0,0 0 0 0 0,0 0-1 0 0,0 1 1 0 0,0-1 0 0 0,0 0 0 0 0,1 0-1 0 0,-1 0 1 0 0,0 0 0 0 0,1 0 0 0 0,0 0-1 0 0,0 2 1 0 0,4 12 76 0 0,1-1-1 0 0,0 0 0 0 0,1-1 1 0 0,14 21-1 0 0,-19-30-91 0 0,1-1-1 0 0,-1-1 1 0 0,1 1 0 0 0,0 0-1 0 0,0-1 1 0 0,0 1 0 0 0,1-1-1 0 0,-1 0 1 0 0,1 0 0 0 0,0-1-1 0 0,0 1 1 0 0,0-1-1 0 0,0 1 1 0 0,0-1 0 0 0,0-1-1 0 0,0 1 1 0 0,1 0 0 0 0,-1-1-1 0 0,1 0 1 0 0,4 0-1 0 0,-6-1 1 0 0,1 0-1 0 0,-1 0 0 0 0,0 0 0 0 0,0-1 1 0 0,0 0-1 0 0,0 1 0 0 0,0-1 0 0 0,0 0 0 0 0,0-1 1 0 0,0 1-1 0 0,0 0 0 0 0,0-1 0 0 0,-1 0 1 0 0,1 0-1 0 0,-1 0 0 0 0,1 0 0 0 0,3-3 0 0 0,-3 0 6 0 0,1 1-1 0 0,-1-1 0 0 0,0 0 0 0 0,0 0 0 0 0,0 0 0 0 0,-1 0 0 0 0,0-1 0 0 0,0 1 0 0 0,1-7 0 0 0,0-1 22 0 0,0 0 0 0 0,-2-1 1 0 0,1 1-1 0 0,-2-16 0 0 0,-4-18 122 0 0,3 40-133 0 0,0-1-1 0 0,-1 1 1 0 0,0 0 0 0 0,0 0 0 0 0,-1 0-1 0 0,0 0 1 0 0,0 0 0 0 0,-1 1-1 0 0,-5-9 1 0 0,8 13-17 0 0,-1 0-1 0 0,0 0 1 0 0,1 1-1 0 0,-1-1 1 0 0,0 0 0 0 0,0 1-1 0 0,0 0 1 0 0,0-1-1 0 0,0 1 1 0 0,-1 0-1 0 0,1 0 1 0 0,0 0-1 0 0,0 0 1 0 0,-1 1 0 0 0,1-1-1 0 0,0 1 1 0 0,-1-1-1 0 0,1 1 1 0 0,-1 0-1 0 0,1 0 1 0 0,-1 0-1 0 0,1 0 1 0 0,0 0 0 0 0,-1 0-1 0 0,1 1 1 0 0,-1-1-1 0 0,1 1 1 0 0,0 0-1 0 0,-1 0 1 0 0,1 0 0 0 0,-4 2-1 0 0,0 0 7 0 0,0 1-1 0 0,1-1 1 0 0,-1 1 0 0 0,1 0-1 0 0,0 1 1 0 0,0-1-1 0 0,1 1 1 0 0,-1 0 0 0 0,1 0-1 0 0,0 1 1 0 0,0-1-1 0 0,1 1 1 0 0,-1 0 0 0 0,1-1-1 0 0,1 2 1 0 0,-1-1-1 0 0,-2 9 1 0 0,1 1 15 0 0,1 0 0 0 0,1 0 1 0 0,0 0-1 0 0,0 1 0 0 0,3 31 0 0 0,-1-42-16 0 0,1 1-1 0 0,0-1 1 0 0,0 1-1 0 0,1-1 1 0 0,-1 0-1 0 0,1 0 1 0 0,1 0-1 0 0,4 10 1 0 0,-6-14-10 0 0,0 0 0 0 0,0-1 1 0 0,0 1-1 0 0,1 0 0 0 0,-1-1 1 0 0,0 1-1 0 0,1-1 0 0 0,-1 0 1 0 0,1 1-1 0 0,-1-1 0 0 0,1 0 1 0 0,0 0-1 0 0,0 0 0 0 0,-1 0 1 0 0,1 0-1 0 0,0-1 0 0 0,0 1 1 0 0,0 0-1 0 0,0-1 0 0 0,0 0 1 0 0,0 1-1 0 0,0-1 0 0 0,0 0 1 0 0,0 0-1 0 0,0 0 0 0 0,0 0 1 0 0,0 0-1 0 0,0 0 0 0 0,0-1 1 0 0,3 0-1 0 0,0-1 3 0 0,-1 1 0 0 0,1-1 0 0 0,-1 0-1 0 0,0 0 1 0 0,0 0 0 0 0,0 0 0 0 0,0-1 0 0 0,0 0-1 0 0,0 1 1 0 0,-1-2 0 0 0,1 1 0 0 0,-1 0 0 0 0,0-1 0 0 0,0 1-1 0 0,0-1 1 0 0,0 0 0 0 0,-1 0 0 0 0,0 0 0 0 0,0 0 0 0 0,0 0-1 0 0,0-1 1 0 0,2-6 0 0 0,0-3 18 0 0,0-1 0 0 0,-1 0 0 0 0,3-26 0 0 0,-6 33-9 0 0,1 1-1 0 0,-1-1 0 0 0,-1 0 1 0 0,0 1-1 0 0,0-1 0 0 0,0 1 1 0 0,-1 0-1 0 0,0-1 1 0 0,-4-9-1 0 0,5 15-9 0 0,0 0-1 0 0,0 0 1 0 0,0 1-1 0 0,0-1 1 0 0,-1 0-1 0 0,1 0 1 0 0,0 1-1 0 0,-1-1 1 0 0,1 1-1 0 0,-1-1 1 0 0,0 1-1 0 0,1 0 1 0 0,-1-1-1 0 0,0 1 1 0 0,0 0-1 0 0,0 0 1 0 0,0 0-1 0 0,0 1 1 0 0,-4-2-1 0 0,3 1 4 0 0,-1 1-1 0 0,1 0 1 0 0,-1 0-1 0 0,0 0 1 0 0,1 0-1 0 0,-1 0 1 0 0,0 1-1 0 0,1 0 1 0 0,-1 0-1 0 0,-6 2 1 0 0,3 0 4 0 0,0 0-1 0 0,1 0 1 0 0,-1 1 0 0 0,1 0 0 0 0,-1 0 0 0 0,1 0-1 0 0,1 1 1 0 0,-1 0 0 0 0,1 0 0 0 0,-10 12 0 0 0,7-5 9 0 0,1 0 1 0 0,-1 1-1 0 0,2 0 1 0 0,0 0-1 0 0,1 0 1 0 0,0 1-1 0 0,-5 22 1 0 0,8-24-7 0 0,-2 6 16 0 0,1 0 0 0 0,1 1 0 0 0,-1 19 0 0 0,3-33-20 0 0,1 0 0 0 0,-1 0 0 0 0,1 0 0 0 0,-1 0 0 0 0,1-1 0 0 0,1 1 0 0 0,-1 0 0 0 0,1-1 0 0 0,0 1-1 0 0,0-1 1 0 0,0 1 0 0 0,0-1 0 0 0,1 0 0 0 0,0 0 0 0 0,0 0 0 0 0,6 6 0 0 0,-7-9-7 0 0,-1 0 0 0 0,1 0-1 0 0,-1 0 1 0 0,1-1 0 0 0,0 1 0 0 0,-1 0-1 0 0,1-1 1 0 0,0 0 0 0 0,-1 1 0 0 0,1-1-1 0 0,0 0 1 0 0,0 0 0 0 0,0 0 0 0 0,-1 0-1 0 0,1 0 1 0 0,0 0 0 0 0,0 0 0 0 0,-1-1-1 0 0,1 1 1 0 0,0-1 0 0 0,2 0 0 0 0,10-3 24 0 0</inkml:trace>
</inkml:ink>
</file>

<file path=ppt/ink/ink2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10:24.456"/>
    </inkml:context>
    <inkml:brush xml:id="br0">
      <inkml:brushProperty name="width" value="0.025" units="cm"/>
      <inkml:brushProperty name="height" value="0.025" units="cm"/>
    </inkml:brush>
  </inkml:definitions>
  <inkml:trace contextRef="#ctx0" brushRef="#br0">1 201 12864 0 0,'3'7'166'0'0,"0"0"1"0"0,0 0 0 0 0,1-1-1 0 0,0 0 1 0 0,8 10 0 0 0,-11-14-116 0 0,1-1 0 0 0,0 1 0 0 0,0 0 0 0 0,0 0 0 0 0,0-1 0 0 0,0 0 0 0 0,1 1 0 0 0,-1-1 0 0 0,0 0 0 0 0,1 0 0 0 0,-1 0 0 0 0,0 0-1 0 0,1 0 1 0 0,-1-1 0 0 0,1 1 0 0 0,0-1 0 0 0,-1 0 0 0 0,1 0 0 0 0,-1 0 0 0 0,4 0 0 0 0,11-1 54 0 0,-12 1 115 0 0,0-1 1 0 0,1 1-1 0 0,-1-1 0 0 0,1 0 0 0 0,-1 0 1 0 0,0-1-1 0 0,0 1 0 0 0,0-1 1 0 0,0 0-1 0 0,7-5 0 0 0,-7 4-158 0 0,-1 0 1 0 0,0 0-1 0 0,0-1 0 0 0,-1 0 1 0 0,1 0-1 0 0,-1 0 0 0 0,1 0 1 0 0,-1 0-1 0 0,-1-1 0 0 0,1 1 0 0 0,-1-1 1 0 0,1 0-1 0 0,-1 0 0 0 0,-1 0 1 0 0,1 0-1 0 0,-1 0 0 0 0,1-5 0 0 0,0 0 19 0 0,-1 1 1 0 0,0-1-1 0 0,-1 1 0 0 0,0-1 0 0 0,0 1 0 0 0,-1-1 0 0 0,0 1 0 0 0,-5-16 0 0 0,5 21-62 0 0,0 0 1 0 0,-1 0-1 0 0,0 0 1 0 0,0 1-1 0 0,0-1 1 0 0,0 1-1 0 0,-1-1 1 0 0,1 1-1 0 0,-1 0 1 0 0,0 0-1 0 0,0 0 1 0 0,0 0-1 0 0,0 1 1 0 0,0-1 0 0 0,-1 1-1 0 0,1 0 1 0 0,-1 0-1 0 0,0 0 1 0 0,1 0-1 0 0,-1 0 1 0 0,0 1-1 0 0,0 0 1 0 0,0 0-1 0 0,0 0 1 0 0,0 0-1 0 0,0 1 1 0 0,0 0-1 0 0,-6 0 1 0 0,7 0-12 0 0,-1 0 0 0 0,1 0 1 0 0,0 0-1 0 0,0 1 0 0 0,-1 0 0 0 0,1 0 1 0 0,0 0-1 0 0,0 0 0 0 0,0 0 0 0 0,0 1 1 0 0,0-1-1 0 0,0 1 0 0 0,0 0 0 0 0,0-1 0 0 0,1 2 1 0 0,-1-1-1 0 0,1 0 0 0 0,-1 0 0 0 0,1 1 1 0 0,0-1-1 0 0,0 1 0 0 0,0 0 0 0 0,0 0 1 0 0,1-1-1 0 0,-1 1 0 0 0,1 0 0 0 0,-1 0 1 0 0,1 1-1 0 0,0-1 0 0 0,0 0 0 0 0,1 0 1 0 0,-1 1-1 0 0,1-1 0 0 0,-1 7 0 0 0,1 3 6 0 0,0 1 0 0 0,1 0 0 0 0,1-1 0 0 0,0 1 0 0 0,1-1 0 0 0,4 16 0 0 0,-5-23-8 0 0,1 0 0 0 0,-1 0 0 0 0,1-1 0 0 0,0 1 0 0 0,0-1 0 0 0,1 1 0 0 0,-1-1 0 0 0,1 0 0 0 0,0 0 0 0 0,1-1 0 0 0,-1 1 0 0 0,1-1 0 0 0,0 0 0 0 0,0 0 0 0 0,9 4 0 0 0,-11-6-2 0 0,0 0 1 0 0,0 0-1 0 0,1-1 0 0 0,-1 1 1 0 0,1-1-1 0 0,-1 0 1 0 0,1 0-1 0 0,0 0 0 0 0,-1-1 1 0 0,1 1-1 0 0,0-1 1 0 0,-1 0-1 0 0,1 0 1 0 0,0 0-1 0 0,0 0 0 0 0,-1-1 1 0 0,1 0-1 0 0,0 1 1 0 0,-1-1-1 0 0,1-1 1 0 0,-1 1-1 0 0,1 0 0 0 0,-1-1 1 0 0,0 0-1 0 0,1 0 1 0 0,-1 0-1 0 0,0 0 0 0 0,0 0 1 0 0,0-1-1 0 0,-1 1 1 0 0,1-1-1 0 0,-1 0 1 0 0,4-4-1 0 0,-2 1 6 0 0,0-1 0 0 0,0 1 0 0 0,-1-1 0 0 0,0 1 0 0 0,-1-1-1 0 0,1 0 1 0 0,-1 0 0 0 0,-1 0 0 0 0,1 0 0 0 0,-1-1 0 0 0,0 1 0 0 0,-1 0 0 0 0,0-1 0 0 0,0 1 0 0 0,0 0-1 0 0,-2-8 1 0 0,1 12-4 0 0,0 0 0 0 0,0 0 0 0 0,0 0-1 0 0,-1 0 1 0 0,1 0 0 0 0,-1 0-1 0 0,1 1 1 0 0,-1-1 0 0 0,0 0 0 0 0,0 1-1 0 0,0 0 1 0 0,0-1 0 0 0,-1 1 0 0 0,1 0-1 0 0,0 0 1 0 0,-1 0 0 0 0,0 0 0 0 0,1 1-1 0 0,-1-1 1 0 0,0 1 0 0 0,0 0-1 0 0,0 0 1 0 0,0 0 0 0 0,0 0 0 0 0,0 0-1 0 0,0 0 1 0 0,0 1 0 0 0,-1 0 0 0 0,1 0-1 0 0,0-1 1 0 0,0 2 0 0 0,0-1-1 0 0,0 0 1 0 0,0 1 0 0 0,-1-1 0 0 0,1 1-1 0 0,0 0 1 0 0,0 0 0 0 0,0 0 0 0 0,0 1-1 0 0,1-1 1 0 0,-1 1 0 0 0,0-1-1 0 0,1 1 1 0 0,-1 0 0 0 0,-2 3 0 0 0,3-3-3 0 0,0 1 1 0 0,0-1 0 0 0,1 1 0 0 0,-1 0-1 0 0,1-1 1 0 0,0 1 0 0 0,0 0-1 0 0,0 0 1 0 0,0 0 0 0 0,0 0 0 0 0,1 0-1 0 0,-1 0 1 0 0,1 0 0 0 0,0 0-1 0 0,0 0 1 0 0,0 0 0 0 0,0 0 0 0 0,1 0-1 0 0,0 4 1 0 0,1 3 3 0 0,0-1 0 0 0,0 0 0 0 0,1 0 0 0 0,1 0 0 0 0,3 9 0 0 0,-3-12-1 0 0,-1 0 1 0 0,1-1 0 0 0,0 1 0 0 0,1-1 0 0 0,-1 0-1 0 0,1 0 1 0 0,0 0 0 0 0,1 0 0 0 0,-1-1-1 0 0,1 0 1 0 0,9 5 0 0 0,-14-8-4 0 0,1 0 0 0 0,-1-1 0 0 0,1 0 0 0 0,-1 1 0 0 0,1-1 0 0 0,-1 0 0 0 0,1 1 0 0 0,0-1 0 0 0,-1 0-1 0 0,1 0 1 0 0,0 0 0 0 0,-1-1 0 0 0,1 1 0 0 0,-1 0 0 0 0,1-1 0 0 0,0 1 0 0 0,-1 0 0 0 0,1-1 0 0 0,-1 0 0 0 0,1 1 0 0 0,-1-1 0 0 0,0 0 0 0 0,1 0 0 0 0,-1 0 0 0 0,0 0 0 0 0,1 0 0 0 0,-1 0-1 0 0,1-2 1 0 0,1 0 2 0 0,0 0 0 0 0,-1 0 0 0 0,0 0 0 0 0,0 0 0 0 0,0 0 0 0 0,0 0 0 0 0,0-1-1 0 0,-1 1 1 0 0,1-1 0 0 0,-1 1 0 0 0,1-7 0 0 0,-1 5-1 0 0,0-1-1 0 0,-1 1 1 0 0,0-1 0 0 0,0 1-1 0 0,-1-1 1 0 0,1 1-1 0 0,-1-1 1 0 0,-1 1 0 0 0,1 0-1 0 0,-1-1 1 0 0,1 1 0 0 0,-1 0-1 0 0,-1 0 1 0 0,1 0 0 0 0,-1 0-1 0 0,0 0 1 0 0,0 1 0 0 0,0 0-1 0 0,-1-1 1 0 0,0 1-1 0 0,0 0 1 0 0,0 0 0 0 0,0 1-1 0 0,0-1 1 0 0,-1 1 0 0 0,1 0-1 0 0,-1 0 1 0 0,0 1 0 0 0,0 0-1 0 0,0-1 1 0 0,0 1-1 0 0,0 1 1 0 0,-1-1 0 0 0,1 1-1 0 0,-1 0 1 0 0,1 0 0 0 0,-1 1-1 0 0,1-1 1 0 0,-1 1 0 0 0,1 1-1 0 0,-1-1 1 0 0,1 1-1 0 0,-1 0 1 0 0,1 0 0 0 0,0 0-1 0 0,-1 1 1 0 0,-6 3 0 0 0,9-4-1 0 0,-1 1 1 0 0,1 0 0 0 0,0 0-1 0 0,0 0 1 0 0,0 0-1 0 0,0 0 1 0 0,0 1 0 0 0,0 0-1 0 0,1-1 1 0 0,-1 1-1 0 0,1 0 1 0 0,0 0 0 0 0,0 0-1 0 0,0 1 1 0 0,0-1-1 0 0,0 0 1 0 0,1 1 0 0 0,-1 0-1 0 0,1-1 1 0 0,0 1 0 0 0,0-1-1 0 0,1 1 1 0 0,-1 7-1 0 0,2-1 5 0 0</inkml:trace>
</inkml:ink>
</file>

<file path=ppt/ink/ink2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10:27.158"/>
    </inkml:context>
    <inkml:brush xml:id="br0">
      <inkml:brushProperty name="width" value="0.025" units="cm"/>
      <inkml:brushProperty name="height" value="0.025" units="cm"/>
    </inkml:brush>
  </inkml:definitions>
  <inkml:trace contextRef="#ctx0" brushRef="#br0">64 213 11048 0 0,'3'6'22'0'0,"-1"-2"56"0"0,0 0 0 0 0,-1-1-1 0 0,1 1 1 0 0,1-1 0 0 0,-1 0 0 0 0,0 0 0 0 0,4 4 0 0 0,-5-6-53 0 0,0-1 1 0 0,0 1 0 0 0,1 0 0 0 0,-1-1-1 0 0,0 1 1 0 0,0-1 0 0 0,0 1-1 0 0,1-1 1 0 0,-1 0 0 0 0,0 1-1 0 0,1-1 1 0 0,-1 0 0 0 0,0 0-1 0 0,1 0 1 0 0,-1 0 0 0 0,0 0-1 0 0,0 0 1 0 0,1 0 0 0 0,-1-1-1 0 0,0 1 1 0 0,1 0 0 0 0,-1-1 0 0 0,0 1-1 0 0,0-1 1 0 0,0 1 0 0 0,3-2-1 0 0,-1-1 182 0 0,0 0 0 0 0,1 1 0 0 0,-1-1 0 0 0,0 0 0 0 0,-1-1 0 0 0,1 1 0 0 0,-1 0 0 0 0,1-1 0 0 0,-1 0 0 0 0,0 1 0 0 0,0-1 0 0 0,-1 0 0 0 0,1 0 0 0 0,1-7 0 0 0,0-1-90 0 0,0 0-1 0 0,0 0 1 0 0,1-23 0 0 0,-3 30-34 0 0,-1 1 0 0 0,0 0 0 0 0,0 0 0 0 0,-1-1 0 0 0,1 1 0 0 0,-1 0-1 0 0,0 0 1 0 0,0-1 0 0 0,0 1 0 0 0,0 0 0 0 0,-1 0 0 0 0,0 0 0 0 0,0 1 0 0 0,0-1 0 0 0,0 0 0 0 0,-5-5-1 0 0,7 9-70 0 0,-1 0 0 0 0,1 0 0 0 0,0-1 0 0 0,-1 1 0 0 0,1 0 0 0 0,0 0 0 0 0,0 0 0 0 0,-1 0 0 0 0,1 0 0 0 0,0 0 0 0 0,-1 0 0 0 0,1 0 0 0 0,0 0 0 0 0,-1 0 0 0 0,1 0 0 0 0,0 0 0 0 0,-1 0 0 0 0,1 0 0 0 0,0 0 0 0 0,-1 0 0 0 0,1 0 0 0 0,0 1 0 0 0,0-1 0 0 0,-1 0 0 0 0,1 0 0 0 0,0 0 0 0 0,-1 0 0 0 0,1 1-1 0 0,0-1 1 0 0,0 0 0 0 0,0 0 0 0 0,-1 1 0 0 0,1-1 0 0 0,0 0 0 0 0,0 0 0 0 0,0 1 0 0 0,-1-1 0 0 0,1 0 0 0 0,0 1 0 0 0,0-1 0 0 0,0 0 0 0 0,0 0 0 0 0,0 1 0 0 0,0-1 0 0 0,0 0 0 0 0,0 1 0 0 0,0-1 0 0 0,-6 18 93 0 0,4-1-42 0 0,1 1 0 0 0,0-1 0 0 0,2 1 0 0 0,0-1 0 0 0,0 1 0 0 0,8 29-1 0 0,-8-45-54 0 0,-1-1 0 0 0,0 1 0 0 0,1 0 0 0 0,0-1 0 0 0,-1 1 0 0 0,1-1 0 0 0,0 1 0 0 0,0-1 0 0 0,0 1 0 0 0,0-1 0 0 0,0 1 0 0 0,0-1 0 0 0,0 0 0 0 0,0 0-1 0 0,1 0 1 0 0,-1 0 0 0 0,0 0 0 0 0,1 0 0 0 0,-1 0 0 0 0,1 0 0 0 0,-1 0 0 0 0,1 0 0 0 0,-1-1 0 0 0,1 1 0 0 0,0-1 0 0 0,-1 1 0 0 0,1-1 0 0 0,0 0 0 0 0,0 1 0 0 0,2-1 0 0 0,-2-1-1 0 0,0 1 1 0 0,0 0-1 0 0,0-1 1 0 0,0 0-1 0 0,1 1 1 0 0,-1-1-1 0 0,0 0 1 0 0,0 0-1 0 0,0 0 1 0 0,-1 0-1 0 0,1-1 1 0 0,0 1 0 0 0,0 0-1 0 0,-1-1 1 0 0,1 1-1 0 0,-1-1 1 0 0,1 0-1 0 0,-1 1 1 0 0,0-1-1 0 0,1 0 1 0 0,-1 0-1 0 0,0 0 1 0 0,0 0 0 0 0,1-3-1 0 0,4-9 17 0 0,-1 0-1 0 0,-1 0 1 0 0,0 0 0 0 0,-1-1-1 0 0,2-15 1 0 0,-5 26-12 0 0,0 0-1 0 0,0 0 1 0 0,0 0 0 0 0,0 0 0 0 0,-1 0-1 0 0,1 0 1 0 0,-1 0 0 0 0,0 1 0 0 0,-1-1 0 0 0,1 0-1 0 0,-1 0 1 0 0,1 1 0 0 0,-1-1 0 0 0,0 1-1 0 0,0 0 1 0 0,-1-1 0 0 0,1 1 0 0 0,-1 0-1 0 0,1 0 1 0 0,-1 1 0 0 0,0-1 0 0 0,0 0 0 0 0,0 1-1 0 0,-6-3 1 0 0,3 2 0 0 0,0 1 0 0 0,0 0 0 0 0,0 0 0 0 0,0 0 0 0 0,0 1 0 0 0,-1 0 0 0 0,1 0-1 0 0,-1 0 1 0 0,1 1 0 0 0,-1 0 0 0 0,1 1 0 0 0,-1-1 0 0 0,1 1 0 0 0,0 0 0 0 0,-1 1 0 0 0,1 0 0 0 0,0 0 0 0 0,0 0 0 0 0,0 0 0 0 0,0 1-1 0 0,0 0 1 0 0,1 1 0 0 0,-1-1 0 0 0,1 1 0 0 0,0 0 0 0 0,0 0 0 0 0,0 1 0 0 0,1-1 0 0 0,0 1 0 0 0,0 0 0 0 0,0 0 0 0 0,0 1 0 0 0,1-1-1 0 0,-4 7 1 0 0,5-5 2 0 0,0 0-1 0 0,1 0 0 0 0,-1 1 1 0 0,1-1-1 0 0,1 0 0 0 0,-1 1 0 0 0,2-1 1 0 0,-1 0-1 0 0,1 0 0 0 0,0 1 0 0 0,0-1 1 0 0,5 14-1 0 0,-5-16-4 0 0,1-1 1 0 0,0 0-1 0 0,0 1 0 0 0,0-1 0 0 0,1 0 0 0 0,-1 0 1 0 0,1 0-1 0 0,0-1 0 0 0,0 1 0 0 0,0 0 1 0 0,1-1-1 0 0,-1 0 0 0 0,1 0 0 0 0,0 0 1 0 0,0-1-1 0 0,0 1 0 0 0,0-1 0 0 0,1 0 1 0 0,-1 0-1 0 0,9 3 0 0 0,-9-4-1 0 0,1 0 0 0 0,-1-1 0 0 0,0 0 0 0 0,1 1 0 0 0,-1-1 0 0 0,0-1 0 0 0,1 1 0 0 0,-1-1 0 0 0,0 1 0 0 0,1-1 0 0 0,-1-1 0 0 0,0 1 0 0 0,0 0 0 0 0,0-1-1 0 0,0 0 1 0 0,0 0 0 0 0,0 0 0 0 0,-1-1 0 0 0,1 1 0 0 0,-1-1 0 0 0,1 0 0 0 0,-1 0 0 0 0,0 0 0 0 0,0 0 0 0 0,3-5 0 0 0,-1 2 3 0 0,0-1 0 0 0,-1 0-1 0 0,0 0 1 0 0,0 0 0 0 0,-1 0 0 0 0,0-1-1 0 0,0 1 1 0 0,-1-1 0 0 0,1 0 0 0 0,-2 0-1 0 0,1 0 1 0 0,0-15 0 0 0,-2 19-5 0 0,-1 0 0 0 0,0-1 0 0 0,1 1 0 0 0,-1 0 0 0 0,-1 0 1 0 0,1 0-1 0 0,-1 0 0 0 0,1 0 0 0 0,-1 0 0 0 0,0 0 0 0 0,0 0 0 0 0,-1 1 0 0 0,1-1 1 0 0,-1 1-1 0 0,0-1 0 0 0,0 1 0 0 0,0 0 0 0 0,0 0 0 0 0,-1 1 0 0 0,1-1 1 0 0,-1 1-1 0 0,1-1 0 0 0,-1 1 0 0 0,0 0 0 0 0,0 1 0 0 0,0-1 0 0 0,-8-1 0 0 0,7 1 0 0 0,0 1-1 0 0,0-1 0 0 0,0 1 0 0 0,0 1 0 0 0,0-1 0 0 0,0 1 0 0 0,0 0 0 0 0,0 0 0 0 0,0 0 1 0 0,0 1-1 0 0,-1 0 0 0 0,1 0 0 0 0,0 0 0 0 0,0 0 0 0 0,1 1 0 0 0,-1 0 0 0 0,0 0 0 0 0,0 0 1 0 0,1 1-1 0 0,0-1 0 0 0,-1 1 0 0 0,-6 7 0 0 0,9-8-2 0 0,0 1 0 0 0,1-1-1 0 0,-1 1 1 0 0,1 0 0 0 0,0-1 0 0 0,0 1-1 0 0,0 0 1 0 0,0 0 0 0 0,1 0 0 0 0,-1-1-1 0 0,1 1 1 0 0,0 0 0 0 0,0 0 0 0 0,0 0-1 0 0,0 0 1 0 0,0 0 0 0 0,0 0-1 0 0,1 0 1 0 0,-1 0 0 0 0,1 0 0 0 0,2 3 0 0 0,1 9 9 0 0,2-1 1 0 0,11 22 0 0 0,-15-32-10 0 0,-1-1 0 0 0,1 0 0 0 0,0 0 0 0 0,1 0 0 0 0,-1 0 0 0 0,0 0 0 0 0,1 0 0 0 0,0 0 0 0 0,-1-1 1 0 0,1 0-1 0 0,0 1 0 0 0,1-1 0 0 0,-1 0 0 0 0,0-1 0 0 0,0 1 0 0 0,1 0 0 0 0,-1-1 0 0 0,1 0 0 0 0,-1 0 0 0 0,1 0 0 0 0,0 0 1 0 0,-1 0-1 0 0,1-1 0 0 0,0 0 0 0 0,0 0 0 0 0,-1 0 0 0 0,1 0 0 0 0,0 0 0 0 0,0-1 0 0 0,-1 0 0 0 0,1 1 0 0 0,6-4 0 0 0,-4 2 2 0 0,1-1-1 0 0,0 0 1 0 0,-1 0 0 0 0,0 0-1 0 0,0-1 1 0 0,0 0-1 0 0,0 0 1 0 0,0-1-1 0 0,-1 0 1 0 0,0 0-1 0 0,0 0 1 0 0,0 0-1 0 0,-1-1 1 0 0,1 0-1 0 0,-1 0 1 0 0,4-8-1 0 0,-5 7 2 0 0,0 0 1 0 0,0 0-1 0 0,-1-1 0 0 0,0 1 0 0 0,0-1 0 0 0,-1 1 0 0 0,0-1 0 0 0,0 1 0 0 0,-1-1 1 0 0,0-12-1 0 0,-1 17-4 0 0,1 0 0 0 0,-1 1 0 0 0,0-1 0 0 0,0 0 0 0 0,0 0 0 0 0,0 0-1 0 0,-1 1 1 0 0,1-1 0 0 0,-1 1 0 0 0,1-1 0 0 0,-1 1 0 0 0,0 0 0 0 0,0-1 0 0 0,0 1 0 0 0,0 0 0 0 0,0 0 0 0 0,-1 1 0 0 0,1-1 0 0 0,-1 0 0 0 0,1 1 0 0 0,-1-1 0 0 0,0 1 0 0 0,1 0 0 0 0,-1 0 0 0 0,0 0 0 0 0,0 0 0 0 0,0 0 0 0 0,0 1 0 0 0,-5-1 0 0 0,1 0 0 0 0,1 0 0 0 0,-1 1 0 0 0,0 0 0 0 0,1 0 0 0 0,-1 0 0 0 0,0 1 0 0 0,0 0 0 0 0,1 0 0 0 0,-1 1 0 0 0,1 0 0 0 0,-1 0 0 0 0,1 0 0 0 0,-7 4 0 0 0,8-3 0 0 0,0 0 0 0 0,1 0 1 0 0,0 1-1 0 0,0-1 0 0 0,0 1 0 0 0,0 0 0 0 0,0 0 0 0 0,1 0 0 0 0,0 1 0 0 0,0-1 0 0 0,0 1 0 0 0,0 0 1 0 0,1 0-1 0 0,0 0 0 0 0,0 0 0 0 0,-3 10 0 0 0,0 7-1 0 0</inkml:trace>
</inkml:ink>
</file>

<file path=ppt/ink/ink2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10:28.330"/>
    </inkml:context>
    <inkml:brush xml:id="br0">
      <inkml:brushProperty name="width" value="0.025" units="cm"/>
      <inkml:brushProperty name="height" value="0.025" units="cm"/>
    </inkml:brush>
  </inkml:definitions>
  <inkml:trace contextRef="#ctx0" brushRef="#br0">44 238 6224 0 0,'9'-6'173'0'0,"-6"5"1"0"0,-1 0 1 0 0,1-1 0 0 0,0 1-1 0 0,-1-1 1 0 0,0 1 0 0 0,1-1-1 0 0,-1 0 1 0 0,0 0-1 0 0,0 0 1 0 0,0 0 0 0 0,0 0-1 0 0,0 0 1 0 0,-1-1 0 0 0,1 1-1 0 0,-1-1 1 0 0,1 1-1 0 0,-1-1 1 0 0,0 0 0 0 0,0 1-1 0 0,0-1 1 0 0,-1 0 0 0 0,1 0-1 0 0,0 1 1 0 0,-1-1-1 0 0,0-4 1 0 0,1-16 33 0 0,0 14-87 0 0,-1 0 0 0 0,0 0 0 0 0,0 1 0 0 0,0-1 0 0 0,-1 0 1 0 0,-1 0-1 0 0,0 1 0 0 0,0-1 0 0 0,0 0 0 0 0,-1 1 0 0 0,0 0 0 0 0,-6-11 1 0 0,8 18-112 0 0,1-1 15 0 0,-1 1 0 0 0,0 0-1 0 0,1-1 1 0 0,-1 1 0 0 0,0 0 0 0 0,0 0-1 0 0,0-1 1 0 0,0 1 0 0 0,0 0-1 0 0,0 0 1 0 0,0 0 0 0 0,0 0 0 0 0,0 0-1 0 0,0 0 1 0 0,0 0 0 0 0,-1 1-1 0 0,1-1 1 0 0,0 0 0 0 0,-1 1-1 0 0,1-1 1 0 0,-1 1 0 0 0,1-1 0 0 0,-1 1-1 0 0,1 0 1 0 0,0-1 0 0 0,-1 1-1 0 0,1 0 1 0 0,-1 0 0 0 0,1 0-1 0 0,-1 0 1 0 0,1 0 0 0 0,-1 1 0 0 0,-1-1-1 0 0,1 3-10 0 0,1-1 0 0 0,0 0-1 0 0,0 1 1 0 0,0-1 0 0 0,0 1 0 0 0,0-1-1 0 0,0 1 1 0 0,1-1 0 0 0,-1 1-1 0 0,1 0 1 0 0,0-1 0 0 0,0 1 0 0 0,0 4-1 0 0,0 4 1 0 0,0 0 1 0 0,1 0-1 0 0,0 0 0 0 0,1 0 0 0 0,0 0 0 0 0,1-1 0 0 0,0 1 1 0 0,8 17-1 0 0,-9-24-12 0 0,0 0-1 0 0,0 0 1 0 0,0 0 0 0 0,1-1 0 0 0,-1 1 0 0 0,1-1 0 0 0,0 0-1 0 0,0 1 1 0 0,0-1 0 0 0,1-1 0 0 0,-1 1 0 0 0,1 0 0 0 0,-1-1-1 0 0,1 0 1 0 0,0 0 0 0 0,0 0 0 0 0,0 0 0 0 0,0-1 0 0 0,0 1-1 0 0,0-1 1 0 0,0 0 0 0 0,1 0 0 0 0,-1-1 0 0 0,8 1 0 0 0,-9-1 1 0 0,0 0 0 0 0,0-1 0 0 0,0 1 0 0 0,0-1 0 0 0,0 0 0 0 0,0 0 0 0 0,0 0 0 0 0,0 0 0 0 0,0 0 0 0 0,-1 0 0 0 0,1-1 0 0 0,0 1 0 0 0,-1-1 0 0 0,0 0 0 0 0,1 0 0 0 0,-1 0 1 0 0,0 0-1 0 0,0 0 0 0 0,0-1 0 0 0,0 1 0 0 0,0 0 0 0 0,0-1 0 0 0,-1 0 0 0 0,1 1 0 0 0,-1-1 0 0 0,0 0 0 0 0,0 0 0 0 0,0 0 0 0 0,1-3 0 0 0,-1 2 0 0 0,0-1 0 0 0,0 0 0 0 0,0 0 0 0 0,-1 0-1 0 0,0 0 1 0 0,0 0 0 0 0,0 1 0 0 0,0-1 0 0 0,-1 0 0 0 0,0 0-1 0 0,0 0 1 0 0,0 1 0 0 0,0-1 0 0 0,-1 0 0 0 0,0 1 0 0 0,0-1-1 0 0,-4-6 1 0 0,3 7 0 0 0,-1 0 0 0 0,1 1-1 0 0,-1-1 1 0 0,0 1 0 0 0,1 0-1 0 0,-1 0 1 0 0,-1 0 0 0 0,1 0 0 0 0,0 1-1 0 0,-1 0 1 0 0,1 0 0 0 0,-1 0-1 0 0,0 0 1 0 0,0 1 0 0 0,0-1 0 0 0,0 1-1 0 0,1 1 1 0 0,-1-1 0 0 0,-1 1-1 0 0,1 0 1 0 0,-6 0 0 0 0,7 0 0 0 0,0 1-1 0 0,1-1 1 0 0,-1 1 0 0 0,0 0-1 0 0,0 0 1 0 0,1 0 0 0 0,-1 1 0 0 0,0-1-1 0 0,1 1 1 0 0,0 0 0 0 0,-1 0 0 0 0,1 0-1 0 0,0 0 1 0 0,0 1 0 0 0,0-1-1 0 0,0 1 1 0 0,0 0 0 0 0,1 0 0 0 0,-1 0-1 0 0,1 0 1 0 0,0 0 0 0 0,0 0 0 0 0,0 1-1 0 0,0-1 1 0 0,1 1 0 0 0,-1-1-1 0 0,1 1 1 0 0,-1 4 0 0 0,1-1 12 0 0,0 1 1 0 0,0-1-1 0 0,1 0 1 0 0,0 1-1 0 0,0-1 1 0 0,1 0-1 0 0,0 1 1 0 0,0-1-1 0 0,1 0 1 0 0,-1 0-1 0 0,2 0 1 0 0,-1 0-1 0 0,1 0 0 0 0,0-1 1 0 0,0 1-1 0 0,1-1 1 0 0,6 8-1 0 0,-8-10 1 0 0,1-1-1 0 0,0 0 1 0 0,-1 0-1 0 0,2 0 1 0 0,-1 0-1 0 0,0 0 1 0 0,1-1-1 0 0,-1 1 1 0 0,1-1-1 0 0,-1 0 1 0 0,1 0-1 0 0,0-1 1 0 0,0 1-1 0 0,0-1 1 0 0,0 0-1 0 0,0 0 1 0 0,0 0-1 0 0,1 0 1 0 0,-1-1-1 0 0,0 0 1 0 0,0 0-1 0 0,0 0 1 0 0,1 0-1 0 0,-1 0 1 0 0,0-1 0 0 0,0 0-1 0 0,0 0 1 0 0,0 0-1 0 0,0-1 1 0 0,0 1-1 0 0,6-4 1 0 0,-5 2 10 0 0,0 0 0 0 0,0-1 0 0 0,-1 1 0 0 0,0-1 1 0 0,1 0-1 0 0,-1 0 0 0 0,-1-1 0 0 0,1 1 0 0 0,-1-1 1 0 0,1 0-1 0 0,-1 0 0 0 0,-1 0 0 0 0,1 0 0 0 0,-1 0 1 0 0,0-1-1 0 0,2-5 0 0 0,-2 4 6 0 0,0-1-1 0 0,0 1 1 0 0,-1-1 0 0 0,0 1-1 0 0,0-1 1 0 0,-1 1 0 0 0,0-1-1 0 0,0 1 1 0 0,0-1 0 0 0,-1 1 0 0 0,-1-1-1 0 0,-1-7 1 0 0,2 11-18 0 0,-1 0 0 0 0,1 0 0 0 0,-1 1 0 0 0,0-1 1 0 0,0 0-1 0 0,0 1 0 0 0,0-1 0 0 0,0 1 0 0 0,-1 0 0 0 0,0 0 1 0 0,1 0-1 0 0,-1 0 0 0 0,-1 0 0 0 0,1 1 0 0 0,0-1 0 0 0,0 1 0 0 0,-1 0 1 0 0,1 0-1 0 0,-1 0 0 0 0,0 0 0 0 0,0 1 0 0 0,0 0 0 0 0,0 0 1 0 0,0 0-1 0 0,0 0 0 0 0,0 0 0 0 0,0 1 0 0 0,0-1 0 0 0,0 1 0 0 0,0 0 1 0 0,0 1-1 0 0,0-1 0 0 0,0 1 0 0 0,0 0 0 0 0,0-1 0 0 0,0 2 1 0 0,0-1-1 0 0,0 0 0 0 0,1 1 0 0 0,-1 0 0 0 0,0 0 0 0 0,1 0 0 0 0,-1 0 1 0 0,1 1-1 0 0,0-1 0 0 0,0 1 0 0 0,0 0 0 0 0,0 0 0 0 0,0 0 1 0 0,1 0-1 0 0,-5 6 0 0 0,4-3 2 0 0,-1 0 0 0 0,1 1 1 0 0,0-1-1 0 0,1 0 0 0 0,-1 1 0 0 0,1 0 1 0 0,1 0-1 0 0,-1-1 0 0 0,1 1 0 0 0,0 0 1 0 0,0 8-1 0 0,2-10-3 0 0,-1 0-1 0 0,1 0 1 0 0,-1-1 0 0 0,1 1 0 0 0,1 0-1 0 0,-1-1 1 0 0,1 1 0 0 0,-1-1 0 0 0,2 1-1 0 0,-1-1 1 0 0,0 0 0 0 0,1 0 0 0 0,-1 0 0 0 0,1 0-1 0 0,0 0 1 0 0,7 6 0 0 0,-8-9-6 0 0,-1 0-1 0 0,1 0 1 0 0,0 0 0 0 0,-1 0 0 0 0,1 0 0 0 0,0 0 0 0 0,0 0-1 0 0,-1-1 1 0 0,1 1 0 0 0,0-1 0 0 0,0 1 0 0 0,0-1 0 0 0,0 0-1 0 0,0 0 1 0 0,0 1 0 0 0,0-2 0 0 0,0 1 0 0 0,0 0-1 0 0,-1 0 1 0 0,4-1 0 0 0,0 0 16 0 0,-1-1 0 0 0,0 1 0 0 0,0-1 0 0 0,0 0 0 0 0,0 0 0 0 0,0 0 0 0 0,5-4-1 0 0,-7 5-8 0 0,-1 0 4 0 0,1 0 0 0 0,-1 0 0 0 0,1 0 1 0 0,-1 0-1 0 0,1-1 0 0 0,-1 1 0 0 0,1 0 1 0 0,-1-1-1 0 0,0 1 0 0 0,0-1 0 0 0,0 1 1 0 0,0-1-1 0 0,0 0 0 0 0,0 1 0 0 0,0-1 1 0 0,-1 0-1 0 0,1 0 0 0 0,0-2 0 0 0,-1 3 42 0 0,0 1 4 0 0,0-1 0 0 0</inkml:trace>
</inkml:ink>
</file>

<file path=ppt/ink/ink2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10:36.201"/>
    </inkml:context>
    <inkml:brush xml:id="br0">
      <inkml:brushProperty name="width" value="0.025" units="cm"/>
      <inkml:brushProperty name="height" value="0.025" units="cm"/>
    </inkml:brush>
  </inkml:definitions>
  <inkml:trace contextRef="#ctx0" brushRef="#br0">46 215 8936 0 0,'0'0'2488'0'0,"3"-1"-2106"0"0,8-3-210 0 0,0 1-1 0 0,0 1 0 0 0,0 0 0 0 0,14-1 0 0 0,-16 2 34 0 0,0 0 0 0 0,0 0 0 0 0,0-1 0 0 0,0 0 0 0 0,0-1 0 0 0,0 1 0 0 0,0-2 0 0 0,-1 1 0 0 0,12-8 0 0 0,-11 4 46 0 0,1-1 1 0 0,-2 0 0 0 0,14-14-1 0 0,18-17 249 0 0,-38 37-439 0 0,1 0-1 0 0,0 0 0 0 0,-1 0 1 0 0,1 0-1 0 0,0 1 0 0 0,0-1 0 0 0,0 1 1 0 0,0 0-1 0 0,0 0 0 0 0,0 0 1 0 0,0 0-1 0 0,0 0 0 0 0,0 1 1 0 0,1-1-1 0 0,3 1 0 0 0,-7 0 106 0 0,12 33 7 0 0,-9-19-126 0 0,0-1 0 0 0,-2 0 1 0 0,0 1-1 0 0,0-1 0 0 0,-2 1 0 0 0,1 0 0 0 0,-5 20 0 0 0,8 5 163 0 0,-8 8-111 0 0,5-37-48 0 0,-1 0 1 0 0,0-1-1 0 0,-1 1 0 0 0,1 0 0 0 0,-2-1 0 0 0,1 1 0 0 0,-8 15 0 0 0,3-12 35 0 0,-15 20 284 0 0,21-32-340 0 0,0 0 0 0 0,1 0-1 0 0,-1 0 1 0 0,0 0 0 0 0,0 0 0 0 0,0 0 0 0 0,0 0 0 0 0,0-1 0 0 0,0 1 0 0 0,0 0 0 0 0,0-1 0 0 0,0 1-1 0 0,-1-1 1 0 0,0 1 0 0 0,1-1-16 0 0,0 0 0 0 0,0-1 0 0 0,1 1-1 0 0,-1-1 1 0 0,0 1 0 0 0,1-1 0 0 0,-1 1 0 0 0,0-1 0 0 0,1 0-1 0 0,-1 1 1 0 0,1-1 0 0 0,-1 0 0 0 0,1 0 0 0 0,0 1-1 0 0,-1-1 1 0 0,1 0 0 0 0,-1 0 0 0 0,1 1 0 0 0,0-1-1 0 0,0 0 1 0 0,0 0 0 0 0,-1 0 0 0 0,1 0 0 0 0,0 1-1 0 0,0-1 1 0 0,0-2 0 0 0,-10-36 107 0 0,-2 0 0 0 0,-1 1 1 0 0,-2 1-1 0 0,-24-43 0 0 0,2 3 109 0 0,23 35-139 0 0,12 34-38 0 0,0 0 0 0 0,-1 0 0 0 0,0 0 0 0 0,0 0 0 0 0,-7-9 0 0 0,10 16-34 0 0,-1 0-1 0 0,1 0 1 0 0,-1 0-1 0 0,1 0 1 0 0,-1 1-1 0 0,1-1 1 0 0,0 0-1 0 0,-1 0 1 0 0,1 0 0 0 0,0 0-1 0 0,0 0 1 0 0,0 0-1 0 0,-1 0 1 0 0,1 0-1 0 0,0 0 1 0 0,0 0-1 0 0,1-1 1 0 0,-1 1-5 0 0,0 1 0 0 0,0 0 0 0 0,1-1 0 0 0,-1 1 0 0 0,0 0 0 0 0,1 0 0 0 0,-1 0 0 0 0,0-1 0 0 0,1 1 0 0 0,-1 0 0 0 0,0 0 0 0 0,1 0 0 0 0,-1 0 0 0 0,0 0 1 0 0,1 0-1 0 0,-1 0 0 0 0,0 0 0 0 0,1 0 0 0 0,-1 0 0 0 0,1 0 0 0 0,-1 0 0 0 0,0 0 0 0 0,1 0 0 0 0,-1 0 0 0 0,0 0 0 0 0,1 0 0 0 0,-1 0 0 0 0,0 0 0 0 0,1 0 0 0 0,-1 1 0 0 0,0-1 1 0 0,1 0-1 0 0,-1 0 0 0 0,0 0 0 0 0,1 1 0 0 0,-1-1 0 0 0,0 0 0 0 0,0 0 0 0 0,1 1 0 0 0,-1-1 0 0 0,0 0 0 0 0,0 1 0 0 0,0-1 0 0 0,1 0 0 0 0,-1 1 0 0 0,33 25 126 0 0,-19-16-93 0 0,-1 1 0 0 0,0 0 0 0 0,17 21 0 0 0,27 26 63 0 0,-30-31-58 0 0,82 67 156 0 0,-105-90-194 0 0,1 1 0 0 0,0-1 0 0 0,1 0 0 0 0,-1 0 0 0 0,1 0 0 0 0,-1-1 0 0 0,1 0 0 0 0,0 0 0 0 0,0 0 0 0 0,1-1 0 0 0,5 2 0 0 0,-11-4 40 0 0,-26-4-4 0 0,-118-31 19 0 0,118 29-44 0 0,-49-4-1 0 0,36 6 8 0 0,32 3-27 0 0,-42-6 161 0 0,-50 1-1 0 0,97 6-162 0 0,1 0-1 0 0,-1 0 0 0 0,0 1 0 0 0,1-1 1 0 0,-1 0-1 0 0,1 1 0 0 0,-1-1 1 0 0,0 0-1 0 0,1 1 0 0 0,-1-1 0 0 0,1 1 1 0 0,-1-1-1 0 0,1 1 0 0 0,0-1 1 0 0,-1 1-1 0 0,1-1 0 0 0,-1 1 0 0 0,1-1 1 0 0,0 1-1 0 0,-1 0 0 0 0,1-1 1 0 0,0 1-1 0 0,0-1 0 0 0,0 1 1 0 0,-1 0-1 0 0,1 0 7 0 0,0-1-1 0 0,0 1 1 0 0,0-1 0 0 0,0 1-1 0 0,0-1 1 0 0,0 0 0 0 0,0 1-1 0 0,0-1 1 0 0,0 1 0 0 0,-1-1-1 0 0,1 0 1 0 0,0 1 0 0 0,0-1-1 0 0,0 1 1 0 0,-1-1 0 0 0,1 0 0 0 0,0 1-1 0 0,0-1 1 0 0,-1 0 0 0 0,1 1-1 0 0,0-1 1 0 0,-1 0 0 0 0,1 0-1 0 0,0 1 1 0 0,-1-1 0 0 0,1 0-1 0 0,-1 0 1 0 0,1 0 0 0 0,0 0-1 0 0,-1 1 1 0 0,1-1 0 0 0,-1 0 0 0 0,1 0-1 0 0,-1 0 1 0 0,1 0 0 0 0,0 0-1 0 0,-1 0 1 0 0,1 0 0 0 0,-1 0-1 0 0,1 0 1 0 0,-1 0 0 0 0,1 0-1 0 0,0 0 1 0 0,-1-1 0 0 0,1 1 0 0 0,-1 0-1 0 0,1 0 1 0 0,0 0 0 0 0,-1 0-1 0 0,0-1 1 0 0,-9-2 2 0 0,-5-2 25 0 0,15 5-35 0 0,0-1-1 0 0,0 1 1 0 0,0-1-1 0 0,0 1 1 0 0,0-1-1 0 0,0 1 1 0 0,0-1-1 0 0,0 1 1 0 0,0-1-1 0 0,0 1 1 0 0,0-1 0 0 0,0 1-1 0 0,0-1 1 0 0,0 1-1 0 0,1-1 1 0 0,-1 1-1 0 0,0-1 1 0 0,0 1-1 0 0,1-1 1 0 0,-1 1-1 0 0,0 0 1 0 0,1-1 0 0 0,-1 1-1 0 0,0-1 1 0 0,1 1-1 0 0,-1 0 1 0 0,0-1-1 0 0,1 1 1 0 0,-1 0-1 0 0,1 0 1 0 0,-1-1-1 0 0,1 1 1 0 0,-1 0 0 0 0,1 0-1 0 0,0-1 1 0 0,8-4 5 0 0,0 0 0 0 0,0 1 0 0 0,13-5 0 0 0,1-1 0 0 0,-1 0-4 0 0,-8 4 0 0 0,0 0 0 0 0,-1-1 1 0 0,1-1-1 0 0,-1-1 1 0 0,12-9-1 0 0,3-9-2 0 0,-21 19 0 0 0,1-1 0 0 0,1 2 0 0 0,-1-1 0 0 0,1 1 0 0 0,1 1 0 0 0,-1-1 0 0 0,17-6 0 0 0,32-9 0 0 0,-51 20 6 0 0,4-1 29 0 0,-10 4-35 0 0,-1-1 1 0 0,0 1 0 0 0,1-1 0 0 0,-1 1 0 0 0,0-1 0 0 0,0 1 0 0 0,0-1 0 0 0,0 1 0 0 0,1-1-1 0 0,-1 1 1 0 0,0-1 0 0 0,0 1 0 0 0,0 0 0 0 0,0-1 0 0 0,0 1 0 0 0,0-1 0 0 0,0 1-1 0 0,-1-1 1 0 0,1 1 0 0 0,0 0 0 0 0,0-1 0 0 0,0 1 0 0 0,0-1 0 0 0,-1 1 0 0 0,1-1-1 0 0,-1 1 1 0 0,-27 121 21 0 0,15-63-12 0 0,3-8-2 0 0,8-32-1 0 0,-2 0-1 0 0,0-1 1 0 0,-1 0 0 0 0,-1 0 0 0 0,-9 20-1 0 0,15-38-6 0 0,-5 9 7 0 0,0-1 0 0 0,0 0-1 0 0,0 1 1 0 0,-12 10 0 0 0,17-18-6 0 0,0-1-1 0 0,0 0 1 0 0,0 0 0 0 0,0 0 0 0 0,0 0-1 0 0,0 0 1 0 0,0 0 0 0 0,0-1-1 0 0,0 1 1 0 0,-1 0 0 0 0,1 0-1 0 0,0 0 1 0 0,0 0 0 0 0,0 0-1 0 0,0 0 1 0 0,0 0 0 0 0,0-1-1 0 0,0 1 1 0 0,0 0 0 0 0,0 0 0 0 0,0 0-1 0 0,0 0 1 0 0,0 0 0 0 0,0 0-1 0 0,-1 0 1 0 0,1 0 0 0 0,0 0-1 0 0,0 0 1 0 0,0 0 0 0 0,0 0-1 0 0,0 0 1 0 0,0 0 0 0 0,0-1-1 0 0,-1 1 1 0 0,1 0 0 0 0,0 0 0 0 0,0 0-1 0 0,0 0 1 0 0,0 0 0 0 0,0 0-1 0 0,0 0 1 0 0,0 0 0 0 0,-1 0-1 0 0,1 1 1 0 0,0-1 0 0 0,0 0-1 0 0,0 0 1 0 0,0 0 0 0 0,0 0-1 0 0,0 0 1 0 0,0 0 0 0 0,-1 0 0 0 0,1 0-1 0 0,0 0 1 0 0,0 0 0 0 0,0 0-1 0 0,0 0 1 0 0,0 0 0 0 0,0 0-1 0 0,0 1 1 0 0,-4-11-5 0 0,-30-88 4 0 0,-42-190 0 0 0,70 268 0 0 0,4 17 0 0 0,1 0 0 0 0,-1 0 0 0 0,1 0 0 0 0,0 0 0 0 0,0 0 0 0 0,1 0 0 0 0,-1 0 0 0 0,0-1 0 0 0,1 1 0 0 0,0 0 0 0 0,0 0 0 0 0,0-1 0 0 0,0 1 0 0 0,1 0 0 0 0,0-4 0 0 0,28 33 0 0 0,18 25 0 0 0,21 19 0 0 0,-65-67 0 0 0,23 20 0 0 0,0-1 0 0 0,1-1 0 0 0,59 34 0 0 0,-70-44 0 0 0,-11-6 0 0 0,-7-3 0 0 0,-44-3 0 0 0,1-2 0 0 0,-1-2 0 0 0,-67-17 0 0 0,99 18 3 0 0,-1 1 0 0 0,0 0 0 0 0,0 2 0 0 0,0-1 0 0 0,0 2 0 0 0,0 0 0 0 0,-29 4 0 0 0,37-2-3 0 0</inkml:trace>
</inkml:ink>
</file>

<file path=ppt/ink/ink2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10:43.037"/>
    </inkml:context>
    <inkml:brush xml:id="br0">
      <inkml:brushProperty name="width" value="0.025" units="cm"/>
      <inkml:brushProperty name="height" value="0.025" units="cm"/>
    </inkml:brush>
  </inkml:definitions>
  <inkml:trace contextRef="#ctx0" brushRef="#br0">1 241 10248 0 0,'4'1'369'0'0,"2"-1"-275"0"0,0 0 0 0 0,1 0-1 0 0,-1-1 1 0 0,0 1 0 0 0,0-1 0 0 0,0-1 0 0 0,0 1-1 0 0,0-1 1 0 0,0 0 0 0 0,-1 0 0 0 0,1-1 0 0 0,-1 0-1 0 0,1 0 1 0 0,-1 0 0 0 0,0 0 0 0 0,0-1 0 0 0,0 0-1 0 0,6-7 1 0 0,-1 1 47 0 0,-2 0 0 0 0,1 0 0 0 0,-1 0 1 0 0,-1-1-1 0 0,0 0 0 0 0,-1-1 0 0 0,0 1 0 0 0,6-17 0 0 0,-11 26-76 0 0,0-1 0 0 0,0 0 0 0 0,-1 1 0 0 0,1-1 0 0 0,-1 0 0 0 0,1 0 0 0 0,-1 0 0 0 0,0 1 0 0 0,0-1 0 0 0,0 0 1 0 0,0 0-1 0 0,-1 0 0 0 0,1 1 0 0 0,-1-1 0 0 0,0 0 0 0 0,1 0 0 0 0,-1 1 0 0 0,0-1 0 0 0,-1 1 0 0 0,1-1 0 0 0,0 1 0 0 0,-1-1 0 0 0,-3-3 0 0 0,3 4-26 0 0,0 1 1 0 0,0-1-1 0 0,0 1 0 0 0,0 0 0 0 0,0-1 0 0 0,0 1 1 0 0,-1 0-1 0 0,1 0 0 0 0,-1 0 0 0 0,1 1 0 0 0,-1-1 1 0 0,1 1-1 0 0,-1-1 0 0 0,1 1 0 0 0,-1 0 0 0 0,1 0 0 0 0,-1 0 1 0 0,1 0-1 0 0,-1 0 0 0 0,1 1 0 0 0,-1-1 0 0 0,1 1 1 0 0,-1-1-1 0 0,1 1 0 0 0,-1 0 0 0 0,1 0 0 0 0,-3 2 1 0 0,0-1-14 0 0,-1 1 0 0 0,1-1 0 0 0,0 1 0 0 0,0 0 0 0 0,1 0 0 0 0,-1 1 1 0 0,1-1-1 0 0,-1 1 0 0 0,1 0 0 0 0,0 1 0 0 0,1-1 0 0 0,-1 1 1 0 0,1-1-1 0 0,0 1 0 0 0,0 0 0 0 0,0 0 0 0 0,0 0 0 0 0,1 1 0 0 0,0-1 1 0 0,0 0-1 0 0,1 1 0 0 0,0 0 0 0 0,0-1 0 0 0,0 1 0 0 0,0 6 0 0 0,1-6-1 0 0,0 1 0 0 0,1-1 0 0 0,0 1 0 0 0,0-1 0 0 0,1 1 0 0 0,-1-1 0 0 0,1 0 0 0 0,1 0 0 0 0,-1 0 0 0 0,1 0 0 0 0,5 9 0 0 0,-5-12-14 0 0,0 1 0 0 0,-1-1-1 0 0,1 1 1 0 0,1-1 0 0 0,-1 0 0 0 0,0 0-1 0 0,1-1 1 0 0,-1 1 0 0 0,1-1 0 0 0,0 1-1 0 0,0-1 1 0 0,0-1 0 0 0,0 1 0 0 0,0 0-1 0 0,0-1 1 0 0,0 0 0 0 0,1 0 0 0 0,5 1-1 0 0,-7-2 0 0 0,1 1-1 0 0,-1-1 0 0 0,1 0 0 0 0,-1 0 0 0 0,1-1 0 0 0,-1 1 0 0 0,1-1 1 0 0,-1 0-1 0 0,1 1 0 0 0,-1-2 0 0 0,1 1 0 0 0,-1 0 0 0 0,0-1 0 0 0,0 1 1 0 0,0-1-1 0 0,0 0 0 0 0,0 0 0 0 0,0 0 0 0 0,0 0 0 0 0,-1-1 0 0 0,1 1 1 0 0,-1-1-1 0 0,3-3 0 0 0,0-2 7 0 0,0 0 1 0 0,0-1-1 0 0,-1 0 0 0 0,0 0 1 0 0,0-1-1 0 0,-1 1 1 0 0,2-11-1 0 0,-4 14-8 0 0,0 1 0 0 0,0-1 0 0 0,-1 0 0 0 0,0 1 0 0 0,0-1 0 0 0,0 0 0 0 0,-1 0 0 0 0,0 1 0 0 0,0-1 0 0 0,0 1 0 0 0,-1-1-1 0 0,-3-8 1 0 0,4 11-4 0 0,0 1 0 0 0,-1 0 0 0 0,1-1 0 0 0,0 1 0 0 0,-1-1 0 0 0,1 1 0 0 0,-1 0 0 0 0,0 0 0 0 0,0 0 0 0 0,0 0 0 0 0,0 0 0 0 0,0 1 0 0 0,0-1-1 0 0,0 0 1 0 0,0 1 0 0 0,-1 0 0 0 0,1-1 0 0 0,-1 1 0 0 0,1 0 0 0 0,-1 0 0 0 0,1 1 0 0 0,-1-1 0 0 0,0 0 0 0 0,1 1 0 0 0,-1 0 0 0 0,0-1 0 0 0,0 1 0 0 0,-3 1-1 0 0,4-1 0 0 0,-1 0 0 0 0,1 1 0 0 0,-1-1 0 0 0,1 1 0 0 0,0 0 0 0 0,-1 0-1 0 0,1 0 1 0 0,0 0 0 0 0,0 0 0 0 0,-1 0 0 0 0,1 1 0 0 0,0-1 0 0 0,0 1 0 0 0,1 0-1 0 0,-1-1 1 0 0,0 1 0 0 0,0 0 0 0 0,-1 2 0 0 0,1 0 0 0 0,0 0 0 0 0,-1 0 0 0 0,1 1 1 0 0,1-1-1 0 0,-1 1 0 0 0,1-1 0 0 0,0 1 0 0 0,0-1 1 0 0,-1 7-1 0 0,1-3 2 0 0,1 1 0 0 0,0-1 1 0 0,0 1-1 0 0,1-1 0 0 0,0 1 0 0 0,0-1 1 0 0,1 1-1 0 0,0-1 0 0 0,1 0 0 0 0,3 10 0 0 0,-4-15 2 0 0,0 0 0 0 0,0 1 0 0 0,0-1 0 0 0,0 0 0 0 0,0 0 0 0 0,1 0 0 0 0,-1-1 0 0 0,1 1 0 0 0,0-1-1 0 0,0 1 1 0 0,0-1 0 0 0,0 0 0 0 0,0 0 0 0 0,0 0 0 0 0,0 0 0 0 0,1-1 0 0 0,-1 1 0 0 0,1-1 0 0 0,-1 0-1 0 0,1 0 1 0 0,0 0 0 0 0,-1-1 0 0 0,1 1 0 0 0,0-1 0 0 0,0 0 0 0 0,-1 0 0 0 0,1 0 0 0 0,0 0 0 0 0,0-1 0 0 0,-1 0-1 0 0,7-1 1 0 0,-5 0 6 0 0,0 0 0 0 0,0 0-1 0 0,0 0 1 0 0,0-1-1 0 0,-1 1 1 0 0,1-1 0 0 0,-1 0-1 0 0,0 0 1 0 0,0-1 0 0 0,0 1-1 0 0,0-1 1 0 0,-1 0-1 0 0,1 0 1 0 0,-1 0 0 0 0,0-1-1 0 0,0 1 1 0 0,-1-1 0 0 0,1 1-1 0 0,-1-1 1 0 0,0 0-1 0 0,2-9 1 0 0,-3 9 2 0 0,0 0-1 0 0,-1 0 0 0 0,0 0 1 0 0,0 1-1 0 0,0-1 1 0 0,0 0-1 0 0,-1 0 0 0 0,0 0 1 0 0,0 1-1 0 0,0-1 1 0 0,-1 1-1 0 0,0-1 0 0 0,1 1 1 0 0,-1-1-1 0 0,-1 1 1 0 0,1 0-1 0 0,-1 0 1 0 0,0 0-1 0 0,0 0 0 0 0,0 0 1 0 0,0 1-1 0 0,0-1 1 0 0,-1 1-1 0 0,0 0 0 0 0,0 0 1 0 0,0 0-1 0 0,0 1 1 0 0,0 0-1 0 0,0-1 1 0 0,-9-2-1 0 0,7 3-1 0 0,1-1 0 0 0,-1 1 0 0 0,0 1 0 0 0,0-1 0 0 0,0 1 0 0 0,0 0 0 0 0,0 0 0 0 0,0 1 0 0 0,0-1 1 0 0,0 1-1 0 0,0 1 0 0 0,0-1 0 0 0,0 1 0 0 0,0 0 0 0 0,0 1 0 0 0,0-1 0 0 0,0 1 0 0 0,0 0 0 0 0,1 1 0 0 0,-1-1 0 0 0,1 1 0 0 0,0 0 0 0 0,0 1 0 0 0,-6 4 0 0 0,1 1 10 0 0,1 1 0 0 0,1 0 1 0 0,-1 1-1 0 0,2 0 0 0 0,-8 12 0 0 0,13-18-14 0 0,-1-1 0 0 0,1 1 0 0 0,0-1 0 0 0,1 1 1 0 0,-1 0-1 0 0,1-1 0 0 0,0 1 0 0 0,0 0 0 0 0,0 0 1 0 0,0 0-1 0 0,1 0 0 0 0,0 0 0 0 0,0 0 0 0 0,1 0 1 0 0,-1 0-1 0 0,3 9 0 0 0,4 1 24 0 0</inkml:trace>
</inkml:ink>
</file>

<file path=ppt/ink/ink2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10:54.111"/>
    </inkml:context>
    <inkml:brush xml:id="br0">
      <inkml:brushProperty name="width" value="0.025" units="cm"/>
      <inkml:brushProperty name="height" value="0.025" units="cm"/>
    </inkml:brush>
  </inkml:definitions>
  <inkml:trace contextRef="#ctx0" brushRef="#br0">78 247 10952 0 0,'0'0'1190'0'0,"3"1"-1075"0"0,-3 0-100 0 0,0-1 0 0 0,1 0 0 0 0,-1 1 0 0 0,1-1 0 0 0,-1 0 0 0 0,1 1 0 0 0,0-1 0 0 0,-1 0 0 0 0,1 0 0 0 0,-1 1 0 0 0,1-1 0 0 0,-1 0 1 0 0,1 0-1 0 0,0 0 0 0 0,-1 0 0 0 0,1 0 0 0 0,-1 0 0 0 0,1 0 0 0 0,0 0 0 0 0,-1 0 0 0 0,1 0 0 0 0,-1 0 0 0 0,1-1 0 0 0,-1 1 0 0 0,1 0 0 0 0,0 0 0 0 0,-1 0 0 0 0,1-1 0 0 0,-1 1 0 0 0,1-1 0 0 0,1-1 103 0 0,-1 0-1 0 0,0 0 0 0 0,0 0 0 0 0,0 0 0 0 0,0 0 1 0 0,0 0-1 0 0,0-1 0 0 0,-1 1 0 0 0,1-4 1 0 0,2-8 123 0 0,1-1-47 0 0,0-1-1 0 0,1-32 1 0 0,-5 42-107 0 0,0 1 1 0 0,-1-1 0 0 0,1 0 0 0 0,-1 0-1 0 0,-1 0 1 0 0,1 1 0 0 0,-1-1 0 0 0,0 0-1 0 0,0 1 1 0 0,0 0 0 0 0,-1-1-1 0 0,-4-5 1 0 0,4 5 12 0 0,-1 1 0 0 0,-1 0 0 0 0,1 0 0 0 0,-1 0 0 0 0,1 0 0 0 0,-1 0-1 0 0,-10-6 1 0 0,14 10-82 0 0,-1 1 0 0 0,1-1 0 0 0,0 1-1 0 0,0-1 1 0 0,0 1 0 0 0,0-1 0 0 0,-1 1 0 0 0,1 0-1 0 0,0 0 1 0 0,0-1 0 0 0,-1 1 0 0 0,1 0-1 0 0,0 0 1 0 0,-1 0 0 0 0,1 0 0 0 0,0 1 0 0 0,0-1-1 0 0,-1 0 1 0 0,0 1 0 0 0,0 0-4 0 0,1 0 1 0 0,-1 0-1 0 0,1 0 0 0 0,-1 1 1 0 0,1-1-1 0 0,-1 0 0 0 0,1 1 1 0 0,0-1-1 0 0,0 1 1 0 0,0-1-1 0 0,0 1 0 0 0,0 0 1 0 0,0-1-1 0 0,0 1 0 0 0,1 0 1 0 0,-1 0-1 0 0,0 2 0 0 0,-2 6 23 0 0,1 0-1 0 0,1 0 0 0 0,-1 0 0 0 0,2 0 0 0 0,-1 0 0 0 0,1 0 0 0 0,1 1 1 0 0,0-1-1 0 0,3 15 0 0 0,-2-17-11 0 0,0 0-1 0 0,0-1 1 0 0,0 1-1 0 0,1-1 1 0 0,0 1 0 0 0,0-1-1 0 0,1 0 1 0 0,0-1-1 0 0,0 1 1 0 0,1-1 0 0 0,0 1-1 0 0,10 9 1 0 0,-13-14-19 0 0,-1-1 1 0 0,1 1-1 0 0,1-1 1 0 0,-1 1-1 0 0,0-1 1 0 0,0 1-1 0 0,0-1 0 0 0,1 0 1 0 0,-1 0-1 0 0,0 0 1 0 0,1-1-1 0 0,-1 1 1 0 0,1 0-1 0 0,-1-1 1 0 0,1 0-1 0 0,0 1 1 0 0,-1-1-1 0 0,1 0 1 0 0,-1 0-1 0 0,1-1 0 0 0,-1 1 1 0 0,1 0-1 0 0,-1-1 1 0 0,1 0-1 0 0,-1 1 1 0 0,1-1-1 0 0,-1 0 1 0 0,1 0-1 0 0,-1-1 1 0 0,0 1-1 0 0,0 0 1 0 0,0-1-1 0 0,0 1 0 0 0,0-1 1 0 0,3-3-1 0 0,0 0 8 0 0,0-1 1 0 0,0 0-1 0 0,-1-1 0 0 0,0 1 0 0 0,0-1 0 0 0,-1 1 0 0 0,0-1 0 0 0,0 0 0 0 0,0-1 0 0 0,-1 1 0 0 0,1-8 0 0 0,-2 14-10 0 0,1-8 21 0 0,-1 0 1 0 0,0 0-1 0 0,0 0 1 0 0,-1-10-1 0 0,0 15-16 0 0,0 0 1 0 0,-1 1-1 0 0,0-1 1 0 0,0 0-1 0 0,0 1 1 0 0,-1-1-1 0 0,1 1 0 0 0,-1 0 1 0 0,1 0-1 0 0,-1-1 1 0 0,0 1-1 0 0,-1 0 0 0 0,-3-4 1 0 0,2 2 19 0 0,-1 0-1 0 0,0 0 1 0 0,-1 0 0 0 0,1 0 0 0 0,-1 1 0 0 0,0 0 0 0 0,0 1-1 0 0,-7-5 1 0 0,11 8-20 0 0,1-1-1 0 0,-1 1 1 0 0,1-1-1 0 0,-1 1 1 0 0,0 0-1 0 0,1-1 1 0 0,-1 1-1 0 0,1 0 1 0 0,-1 0-1 0 0,0 0 1 0 0,1 0-1 0 0,-1 1 1 0 0,1-1-1 0 0,-1 0 1 0 0,1 1-1 0 0,-1-1 1 0 0,-1 1-1 0 0,1 1 0 0 0,0-1 0 0 0,0 1-1 0 0,0-1 1 0 0,1 1 0 0 0,-1-1 0 0 0,0 1-1 0 0,1 0 1 0 0,0 0 0 0 0,-1 0-1 0 0,1-1 1 0 0,0 1 0 0 0,0 1 0 0 0,0-1-1 0 0,0 0 1 0 0,-1 4 0 0 0,-1 10 31 0 0,0 0 0 0 0,0 0 0 0 0,2 0 0 0 0,0 0 0 0 0,0 0 0 0 0,2 0 0 0 0,0 0 0 0 0,1 0 0 0 0,0 0-1 0 0,2 0 1 0 0,-1 0 0 0 0,13 28 0 0 0,-7-29 5 0 0,0-4-4 0 0</inkml:trace>
</inkml:ink>
</file>

<file path=ppt/ink/ink2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10:53.320"/>
    </inkml:context>
    <inkml:brush xml:id="br0">
      <inkml:brushProperty name="width" value="0.025" units="cm"/>
      <inkml:brushProperty name="height" value="0.025" units="cm"/>
    </inkml:brush>
  </inkml:definitions>
  <inkml:trace contextRef="#ctx0" brushRef="#br0">25 170 8840 0 0,'0'0'920'0'0,"4"0"-824"0"0,-4 0-70 0 0,1 1 1 0 0,-1-1-1 0 0,1 0 1 0 0,0 0 0 0 0,-1 0-1 0 0,1 0 1 0 0,0 0-1 0 0,-1 0 1 0 0,1 0 0 0 0,0 0-1 0 0,-1 0 1 0 0,1 0-1 0 0,0 0 1 0 0,-1 0 0 0 0,1-1-1 0 0,0 1 1 0 0,-1 0-1 0 0,1 0 1 0 0,0-1 0 0 0,-1 1-1 0 0,1 0 1 0 0,-1-1-1 0 0,1 1 1 0 0,-1-1 0 0 0,1 1-1 0 0,-1 0 1 0 0,1-1-1 0 0,-1 1 1 0 0,1-1 0 0 0,-1 0-1 0 0,1 0 1 0 0,4-26 738 0 0,-4 22-861 0 0,-1-5 226 0 0,0 1 1 0 0,-1 0-1 0 0,0-1 1 0 0,0 1-1 0 0,-1 0 1 0 0,0 0 0 0 0,-1 0-1 0 0,0 0 1 0 0,0 0-1 0 0,-1 1 1 0 0,-8-14-1 0 0,12 21-99 0 0,0 1 1 0 0,0 0-1 0 0,-1-1 0 0 0,1 1 0 0 0,0-1 0 0 0,0 1 0 0 0,0-1 0 0 0,-1 1 1 0 0,1 0-1 0 0,0-1 0 0 0,-1 1 0 0 0,1-1 0 0 0,0 1 0 0 0,-1 0 0 0 0,1-1 1 0 0,0 1-1 0 0,-1 0 0 0 0,1 0 0 0 0,-1-1 0 0 0,1 1 0 0 0,-1 0 0 0 0,1 0 1 0 0,-1 0-1 0 0,1-1 0 0 0,-1 1 0 0 0,1 0 0 0 0,0 0 0 0 0,-1 0 0 0 0,1 0 1 0 0,-1 0-1 0 0,1 0 0 0 0,-1 0 0 0 0,1 0 0 0 0,-1 0 0 0 0,0 0 0 0 0,-3 18 414 0 0,8 25-231 0 0,-1-28-136 0 0,0 1-1 0 0,11 26 0 0 0,-11-36-49 0 0,-1 0-1 0 0,1-1 1 0 0,0 0-1 0 0,0 1 1 0 0,0-1-1 0 0,1-1 1 0 0,0 1-1 0 0,0 0 1 0 0,0-1-1 0 0,8 6 1 0 0,-11-9-18 0 0,1 0 0 0 0,-1 0 0 0 0,1-1 0 0 0,-1 1 0 0 0,1 0 0 0 0,0-1 0 0 0,-1 0-1 0 0,1 1 1 0 0,0-1 0 0 0,-1 0 0 0 0,1 0 0 0 0,0 0 0 0 0,-1 0 0 0 0,1 0 0 0 0,0 0 0 0 0,-1-1 0 0 0,1 1 0 0 0,0 0 0 0 0,-1-1 0 0 0,1 1 0 0 0,0-1 0 0 0,-1 0 0 0 0,1 0 0 0 0,-1 1 0 0 0,1-1 0 0 0,-1 0 0 0 0,0 0 0 0 0,1 0-1 0 0,-1 0 1 0 0,0-1 0 0 0,2-1 0 0 0,-1 0 3 0 0,1 1-1 0 0,-1-1 0 0 0,0 0 1 0 0,0 1-1 0 0,0-1 1 0 0,0 0-1 0 0,0-1 0 0 0,-1 1 1 0 0,1 0-1 0 0,-1 0 0 0 0,0-1 1 0 0,0 1-1 0 0,0-1 0 0 0,0-4 1 0 0,-1 3-5 0 0,-1 0 0 0 0,0 0 1 0 0,0 1-1 0 0,0-1 0 0 0,0 0 0 0 0,-1 1 1 0 0,0 0-1 0 0,0-1 0 0 0,0 1 0 0 0,0 0 1 0 0,-1 0-1 0 0,1 0 0 0 0,-1 0 0 0 0,0 0 1 0 0,-1 1-1 0 0,-3-4 0 0 0,5 4-2 0 0,-1 1 0 0 0,1 0 0 0 0,-1 0 1 0 0,0 0-1 0 0,1 0 0 0 0,-1 0 0 0 0,0 1 0 0 0,0-1 0 0 0,0 1 0 0 0,-1 0 0 0 0,1 0 0 0 0,0 0 0 0 0,0 0 1 0 0,-1 1-1 0 0,1-1 0 0 0,0 1 0 0 0,-1 0 0 0 0,1 0 0 0 0,0 0 0 0 0,-1 0 0 0 0,1 1 0 0 0,-1-1 0 0 0,-5 3 1 0 0,7-2-3 0 0,0 0 1 0 0,0 0 0 0 0,0 0 0 0 0,0 1-1 0 0,1-1 1 0 0,-1 0 0 0 0,0 1 0 0 0,1 0-1 0 0,-1-1 1 0 0,1 1 0 0 0,-2 3 0 0 0,-1 0 2 0 0,-2 3 9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32:58.411"/>
    </inkml:context>
    <inkml:brush xml:id="br0">
      <inkml:brushProperty name="width" value="0.2" units="cm"/>
      <inkml:brushProperty name="height" value="0.2" units="cm"/>
      <inkml:brushProperty name="color" value="#E71224"/>
    </inkml:brush>
  </inkml:definitions>
  <inkml:trace contextRef="#ctx0" brushRef="#br0">508 0 10736 0 0,'0'0'6063'0'0,"-6"3"-5667"0"0,0 0-337 0 0,-1 1 0 0 0,1 0-1 0 0,0 0 1 0 0,1 1 0 0 0,-1-1-1 0 0,1 1 1 0 0,-7 8 0 0 0,-25 16 397 0 0,29-24-309 0 0,0 1 0 0 0,1-1-1 0 0,0 1 1 0 0,0 1-1 0 0,-8 9 1 0 0,7-6-65 0 0,0 0 1 0 0,-1-1-1 0 0,0 1 1 0 0,-1-2-1 0 0,-14 11 0 0 0,10-8-23 0 0,0 1 0 0 0,1 0-1 0 0,0 1 1 0 0,-13 17 0 0 0,-32 31 95 0 0,22-19-36 0 0,14-14-20 0 0,21-26-92 0 0,-1 0 6 0 0,0 1 1 0 0,-1-1-1 0 0,1 1 0 0 0,0-1 1 0 0,-1 0-1 0 0,1 0 1 0 0,-1 0-1 0 0,1 0 0 0 0,-1-1 1 0 0,0 1-1 0 0,0-1 0 0 0,0 1 1 0 0,-6 1-1 0 0,7-2 2 0 0,-1 0 1 0 0,1 0-1 0 0,0 1 1 0 0,0-1-1 0 0,0 1 0 0 0,0 0 1 0 0,0-1-1 0 0,0 1 1 0 0,-2 4-1 0 0,-13 8 158 0 0,13-12-122 0 0,4-2-33 0 0,-1 0 1 0 0,1 0 0 0 0,0 0 0 0 0,-1 0-1 0 0,1 0 1 0 0,-1 0 0 0 0,1 1 0 0 0,0-1-1 0 0,-1 0 1 0 0,1 0 0 0 0,0 0-1 0 0,-1 1 1 0 0,1-1 0 0 0,0 0 0 0 0,-1 0-1 0 0,1 1 1 0 0,0-1 0 0 0,0 0 0 0 0,-1 1-1 0 0,1-1 1 0 0,0 0 0 0 0,0 1-1 0 0,-1-1 1 0 0,1 0 0 0 0,0 1 0 0 0,0-1-1 0 0,0 0 1 0 0,0 1 0 0 0,0-1-1 0 0,0 1 1 0 0,-1-1 0 0 0,1 0 0 0 0,0 1-1 0 0,0-1 1 0 0,0 1 0 0 0,0-1 0 0 0,0 0-1 0 0,1 1 1 0 0,-1-1 0 0 0,0 1-1 0 0,0-1 1 0 0,0 1 0 0 0,0 4 171 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3:54.091"/>
    </inkml:context>
    <inkml:brush xml:id="br0">
      <inkml:brushProperty name="width" value="0.05" units="cm"/>
      <inkml:brushProperty name="height" value="0.05" units="cm"/>
    </inkml:brush>
  </inkml:definitions>
  <inkml:trace contextRef="#ctx0" brushRef="#br0">132 38 11760 0 0,'1'-1'35'0'0,"-1"0"0"0"0,1 0 0 0 0,-1 0 0 0 0,0 0 0 0 0,0 0 1 0 0,0 0-1 0 0,1-1 0 0 0,-1 1 0 0 0,0 0 0 0 0,0 0 0 0 0,-1 0 1 0 0,1 0-1 0 0,0 0 0 0 0,0-1 0 0 0,0 1 0 0 0,-1 0 0 0 0,1 0 0 0 0,-1 0 1 0 0,1 0-1 0 0,-1 0 0 0 0,1 0 0 0 0,-1 0 0 0 0,1 0 0 0 0,-1 0 1 0 0,-1-1-1 0 0,1 1 109 0 0,-1 0 0 0 0,0 0 0 0 0,1 0 0 0 0,-1 0 0 0 0,0 0 0 0 0,0 1 0 0 0,0-1 1 0 0,1 1-1 0 0,-1-1 0 0 0,0 1 0 0 0,0-1 0 0 0,0 1 0 0 0,-3 0 0 0 0,0 0 87 0 0,0 0-1 0 0,1 0 1 0 0,-1 1 0 0 0,1 0-1 0 0,-1 0 1 0 0,1 0-1 0 0,-1 0 1 0 0,1 0-1 0 0,0 1 1 0 0,0 0 0 0 0,0 0-1 0 0,-7 4 1 0 0,8-3-137 0 0,0 0 0 0 0,0 0-1 0 0,0 0 1 0 0,1 0 0 0 0,-1 1 0 0 0,1-1 0 0 0,0 1 0 0 0,0-1-1 0 0,0 1 1 0 0,0 0 0 0 0,1 0 0 0 0,-1 0 0 0 0,1 0 0 0 0,0 0 0 0 0,0 0-1 0 0,1 0 1 0 0,-1 0 0 0 0,1 0 0 0 0,0 1 0 0 0,0 6 0 0 0,1-6-13 0 0,0 1 0 0 0,1-1 0 0 0,0 1 0 0 0,-1-1 0 0 0,2 0 0 0 0,-1 1 0 0 0,1-1 0 0 0,-1 0 0 0 0,1-1 0 0 0,1 1 0 0 0,-1-1 0 0 0,1 1 0 0 0,-1-1 0 0 0,9 7 0 0 0,7 8 198 0 0,-2 0 0 0 0,0 1 0 0 0,25 38 0 0 0,-41-55-238 0 0,0 0-1 0 0,0 0 0 0 0,0 0 1 0 0,0 0-1 0 0,0-1 1 0 0,-1 1-1 0 0,1 0 0 0 0,-1 0 1 0 0,0 0-1 0 0,0 0 1 0 0,0 4-1 0 0,0-5 23 0 0,0 0 1 0 0,-1 0 0 0 0,1 0-1 0 0,0 0 1 0 0,-1 0-1 0 0,0 0 1 0 0,1 0 0 0 0,-1 0-1 0 0,0 0 1 0 0,-1 2-1 0 0,-1-3-15 0 0,0 0-1 0 0,0 1 1 0 0,-1-1-1 0 0,1 0 1 0 0,0 0-1 0 0,-1 0 1 0 0,1-1-1 0 0,0 0 1 0 0,-1 1-1 0 0,1-1 1 0 0,-1 0-1 0 0,1 0 1 0 0,-5-1-1 0 0,0 0 104 0 0,-5 2 42 0 0,3-1 51 0 0,-1 0-1 0 0,0-1 1 0 0,-20-3 0 0 0,29 4-172 0 0</inkml:trace>
</inkml:ink>
</file>

<file path=ppt/ink/ink3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10:54.771"/>
    </inkml:context>
    <inkml:brush xml:id="br0">
      <inkml:brushProperty name="width" value="0.025" units="cm"/>
      <inkml:brushProperty name="height" value="0.025" units="cm"/>
    </inkml:brush>
  </inkml:definitions>
  <inkml:trace contextRef="#ctx0" brushRef="#br0">101 152 11552 0 0,'1'2'91'0'0,"0"0"1"0"0,1-1-1 0 0,-1 1 1 0 0,1-1-1 0 0,-1 1 1 0 0,1-1 0 0 0,0 0-1 0 0,0 0 1 0 0,0 0-1 0 0,-1 0 1 0 0,1 0-1 0 0,0 0 1 0 0,0 0 0 0 0,0 0-1 0 0,0-1 1 0 0,1 1-1 0 0,-1-1 1 0 0,0 0-1 0 0,0 1 1 0 0,0-1-1 0 0,0 0 1 0 0,0 0 0 0 0,1 0-1 0 0,-1-1 1 0 0,0 1-1 0 0,0 0 1 0 0,0-1-1 0 0,0 0 1 0 0,0 1 0 0 0,0-1-1 0 0,0 0 1 0 0,0 0-1 0 0,0 0 1 0 0,0 0-1 0 0,-1 0 1 0 0,1-1 0 0 0,0 1-1 0 0,-1 0 1 0 0,4-4-1 0 0,-1 0 14 0 0,-1 0 1 0 0,1 0-1 0 0,-1 0 0 0 0,0 0 0 0 0,0-1 0 0 0,-1 1 1 0 0,0-1-1 0 0,0 0 0 0 0,0 0 0 0 0,0 0 0 0 0,-1 0 1 0 0,0 0-1 0 0,0 0 0 0 0,-1 0 0 0 0,0 0 1 0 0,0-1-1 0 0,0 1 0 0 0,-1 0 0 0 0,0 0 0 0 0,0 0 1 0 0,-2-6-1 0 0,2 11-90 0 0,1 0 1 0 0,0-1 0 0 0,-1 1-1 0 0,0 0 1 0 0,1 0-1 0 0,-1 0 1 0 0,0 0-1 0 0,1 0 1 0 0,-1 0 0 0 0,0 0-1 0 0,0 0 1 0 0,0 0-1 0 0,0 0 1 0 0,0 0-1 0 0,0 0 1 0 0,0 1 0 0 0,0-1-1 0 0,0 0 1 0 0,0 1-1 0 0,-1-1 1 0 0,1 1-1 0 0,0-1 1 0 0,0 1 0 0 0,-1 0-1 0 0,1 0 1 0 0,0-1-1 0 0,0 1 1 0 0,-1 0-1 0 0,1 0 1 0 0,0 0 0 0 0,-1 0-1 0 0,1 0 1 0 0,0 1-1 0 0,0-1 1 0 0,-1 0-1 0 0,1 0 1 0 0,0 1 0 0 0,0-1-1 0 0,-1 1 1 0 0,1-1-1 0 0,0 1 1 0 0,0 0-1 0 0,0-1 1 0 0,0 1 0 0 0,0 0-1 0 0,0 0 1 0 0,0 0-1 0 0,0 0 1 0 0,0 0-1 0 0,0 0 1 0 0,1 0 0 0 0,-1 0-1 0 0,0 0 1 0 0,1 0-1 0 0,-2 2 1 0 0,-3 22 80 0 0,0 0 0 0 0,-2 36 0 0 0,6-51-67 0 0,1-5-13 0 0,0-1 1 0 0,1 0-1 0 0,-1 1 0 0 0,1-1 0 0 0,0 0 1 0 0,0 1-1 0 0,0-1 0 0 0,1 0 1 0 0,-1 0-1 0 0,1 0 0 0 0,0 0 0 0 0,0 0 1 0 0,4 4-1 0 0,-5-7-10 0 0,-1 0 0 0 0,1 1-1 0 0,0-1 1 0 0,0 0 0 0 0,0 0 0 0 0,-1-1 0 0 0,1 1 0 0 0,0 0 0 0 0,0 0 0 0 0,1 0 0 0 0,-1-1-1 0 0,0 1 1 0 0,0 0 0 0 0,0-1 0 0 0,0 1 0 0 0,1-1 0 0 0,-1 1 0 0 0,0-1 0 0 0,0 0-1 0 0,1 0 1 0 0,-1 1 0 0 0,0-1 0 0 0,1 0 0 0 0,-1 0 0 0 0,0 0 0 0 0,0 0 0 0 0,1-1-1 0 0,-1 1 1 0 0,0 0 0 0 0,1 0 0 0 0,-1-1 0 0 0,0 1 0 0 0,0-1 0 0 0,0 1 0 0 0,1-1-1 0 0,-1 0 1 0 0,0 1 0 0 0,0-1 0 0 0,0 0 0 0 0,0 0 0 0 0,0 0 0 0 0,0 1 0 0 0,0-1-1 0 0,-1 0 1 0 0,1 0 0 0 0,1-2 0 0 0,1 0 2 0 0,-1 0 0 0 0,1 0 0 0 0,-1-1-1 0 0,0 1 1 0 0,1-1 0 0 0,-2 1 0 0 0,1-1 0 0 0,0 0-1 0 0,-1 0 1 0 0,0 0 0 0 0,0 1 0 0 0,0-1 0 0 0,0 0 0 0 0,0-1-1 0 0,-1 1 1 0 0,0 0 0 0 0,0 0 0 0 0,-1-7 0 0 0,0 6 1 0 0,0 1-1 0 0,-1 0 1 0 0,1 0 0 0 0,-1-1 0 0 0,0 1 0 0 0,0 0-1 0 0,-1 0 1 0 0,1 1 0 0 0,-1-1 0 0 0,0 1 0 0 0,0-1 0 0 0,0 1-1 0 0,0 0 1 0 0,-1 0 0 0 0,1 0 0 0 0,-8-4 0 0 0,5 3 3 0 0,0 1 1 0 0,-1 0-1 0 0,1 0 1 0 0,0 1-1 0 0,-1-1 1 0 0,0 1-1 0 0,1 1 1 0 0,-1-1-1 0 0,0 1 1 0 0,-9 0-1 0 0,13 1-6 0 0,-1 0 0 0 0,1 0 0 0 0,0 0 0 0 0,-1 1 0 0 0,1-1 0 0 0,0 1 0 0 0,-1 0 0 0 0,1 0 0 0 0,0 0 0 0 0,0 0-1 0 0,0 0 1 0 0,0 1 0 0 0,0-1 0 0 0,0 1 0 0 0,0 0 0 0 0,1 0 0 0 0,-1 0 0 0 0,1 0 0 0 0,-1 1 0 0 0,1-1 0 0 0,0 1 0 0 0,0-1 0 0 0,-3 5 0 0 0,2-1 5 0 0,-1 0 1 0 0,1 1 0 0 0,0-1 0 0 0,1 1-1 0 0,-1 0 1 0 0,1-1 0 0 0,1 1 0 0 0,-1 0-1 0 0,1 0 1 0 0,1 1 0 0 0,-1-1 0 0 0,1 0-1 0 0,0 0 1 0 0,2 11 0 0 0,5 2 26 0 0</inkml:trace>
</inkml:ink>
</file>

<file path=ppt/ink/ink3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10:07.120"/>
    </inkml:context>
    <inkml:brush xml:id="br0">
      <inkml:brushProperty name="width" value="0.025" units="cm"/>
      <inkml:brushProperty name="height" value="0.025" units="cm"/>
    </inkml:brush>
  </inkml:definitions>
  <inkml:trace contextRef="#ctx0" brushRef="#br0">1 58 8640 0 0,'0'0'1194'0'0,"26"-3"-730"0"0,54 2 535 0 0,130-19 0 0 0,-160 14-821 0 0,55 2 1 0 0,44-5 72 0 0,-32-1-89 0 0,-57 6-71 0 0,-23 5 54 0 0,-37-1-57 0 0,-21 0 100 0 0,-57 8 186 0 0,31-3-41 0 0,0-1 1 0 0,-82-5 0 0 0,60-6 345 0 0,-109 4-1 0 0,41 15-61 0 0,65-2 47 0 0,58-14-307 0 0,25 9-10 0 0,-4-3-328 0 0,0 1-1 0 0,0-1 1 0 0,0 0-1 0 0,0-1 0 0 0,1 0 1 0 0,-1 0-1 0 0,15 0 0 0 0,54-7 109 0 0,-38 2-63 0 0,45-9 53 0 0,-63 9-80 0 0,0 0 0 0 0,1 2 1 0 0,0 0-1 0 0,28 1 1 0 0,-19 2 27 0 0,45-4 0 0 0,-50 1-21 0 0,0 1-1 0 0,48 5 1 0 0,-37-3-11 0 0,-27-1-25 0 0</inkml:trace>
</inkml:ink>
</file>

<file path=ppt/ink/ink3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10:08.908"/>
    </inkml:context>
    <inkml:brush xml:id="br0">
      <inkml:brushProperty name="width" value="0.025" units="cm"/>
      <inkml:brushProperty name="height" value="0.025" units="cm"/>
    </inkml:brush>
  </inkml:definitions>
  <inkml:trace contextRef="#ctx0" brushRef="#br0">64 7 7736 0 0,'0'0'1982'0'0,"3"-2"-1843"0"0,-2 2-70 0 0,1-1 0 0 0,-1 0 1 0 0,1 1-1 0 0,-1-1 0 0 0,1 1 0 0 0,0-1 0 0 0,-1 1 1 0 0,1 0-1 0 0,0-1 0 0 0,-1 1 0 0 0,1 0 0 0 0,0 0 1 0 0,-1 0-1 0 0,1 0 0 0 0,0 1 0 0 0,-1-1 0 0 0,1 0 1 0 0,2 2-1 0 0,31 16 352 0 0,0 1-81 0 0,18 1-136 0 0,1-2-1 0 0,78 15 1 0 0,-56-18-130 0 0,-76-15-70 0 0,0 0-1 0 0,0 0 1 0 0,0 0-1 0 0,0 0 1 0 0,0 0-1 0 0,1 0 1 0 0,-1 0 0 0 0,0 0-1 0 0,0 0 1 0 0,0 0-1 0 0,0 0 1 0 0,0 0-1 0 0,0 0 1 0 0,0 0-1 0 0,1 0 1 0 0,-1 0-1 0 0,0 0 1 0 0,0 0-1 0 0,0 0 1 0 0,0 0-1 0 0,0 0 1 0 0,0 0-1 0 0,0 0 1 0 0,0 0 0 0 0,0 0-1 0 0,0 0 1 0 0,1 0-1 0 0,-1 1 1 0 0,0-1-1 0 0,0 0 1 0 0,0 0-1 0 0,0 0 1 0 0,0 0-1 0 0,0 0 1 0 0,0 0-1 0 0,0 0 1 0 0,0 0-1 0 0,0 1 1 0 0,0-1-1 0 0,0 0 1 0 0,0 0 0 0 0,0 0-1 0 0,0 0 1 0 0,0 0-1 0 0,0 0 1 0 0,0 0-1 0 0,0 0 1 0 0,0 1-1 0 0,0-1 1 0 0,0 0-1 0 0,0 0 1 0 0,0 0-1 0 0,0 0 1 0 0,0 0-1 0 0,0 0 1 0 0,0 0-1 0 0,0 0 1 0 0,0 1 0 0 0,-1-1-1 0 0,1 0 1 0 0,0 0-1 0 0,0 0 1 0 0,0 0-1 0 0,0 0 1 0 0,-11 6 75 0 0,-18 0-24 0 0,26-7-40 0 0,-9 0 131 0 0,0-1-1 0 0,0-1 1 0 0,0 0 0 0 0,0-1 0 0 0,-19-8 0 0 0,25 10-60 0 0,-1-1 0 0 0,1 1 0 0 0,-1 0 0 0 0,0 0 1 0 0,-11-1-1 0 0,11 2 45 0 0,0 0 0 0 0,1 0 0 0 0,-1-1 0 0 0,1 0 0 0 0,-13-5 1 0 0,3 2 167 0 0,14 5-232 0 0,1 0-1 0 0,-1 0 0 0 0,0-1 0 0 0,1 1 1 0 0,-1-1-1 0 0,0 1 0 0 0,1-1 1 0 0,-1 0-1 0 0,1 0 0 0 0,-1 1 1 0 0,1-1-1 0 0,-1 0 0 0 0,-1-2 1 0 0,3 3-53 0 0,0 0 0 0 0,0 0 0 0 0,0 0 1 0 0,0 0-1 0 0,0 0 0 0 0,0 0 0 0 0,0-1 1 0 0,0 1-1 0 0,0 0 0 0 0,0 0 0 0 0,0 0 1 0 0,0 0-1 0 0,0 0 0 0 0,0 0 0 0 0,0 0 1 0 0,0-1-1 0 0,0 1 0 0 0,0 0 0 0 0,0 0 1 0 0,0 0-1 0 0,0 0 0 0 0,0 0 0 0 0,0 0 1 0 0,0 0-1 0 0,0-1 0 0 0,0 1 0 0 0,0 0 1 0 0,0 0-1 0 0,0 0 0 0 0,0 0 0 0 0,0 0 1 0 0,0 0-1 0 0,1 0 0 0 0,-1 0 1 0 0,0-1-1 0 0,0 1 0 0 0,0 0 0 0 0,0 0 1 0 0,0 0-1 0 0,0 0 0 0 0,0 0 0 0 0,0 0 1 0 0,1 0-1 0 0,-1 0 0 0 0,0 0 0 0 0,0 0 1 0 0,0 0-1 0 0,0 0 0 0 0,0 0 0 0 0,0 0 1 0 0,0 0-1 0 0,1 0 0 0 0,-1 0 0 0 0,0 0 1 0 0,0 0-1 0 0,0 0 0 0 0,0 0 0 0 0,0 0 1 0 0,0 0-1 0 0,1 0 0 0 0,13 1 203 0 0,16 8-186 0 0,-10-2 29 0 0,0 0 0 0 0,0-2 0 0 0,1 0 0 0 0,0-1 0 0 0,0-1 0 0 0,33 0 0 0 0,-9 3 109 0 0,-44-6-165 0 0,-1 0 1 0 0,1 0-1 0 0,0 0 1 0 0,0 0-1 0 0,0 1 0 0 0,0-1 1 0 0,-1 0-1 0 0,1 0 0 0 0,0 1 1 0 0,0-1-1 0 0,-1 1 0 0 0,1-1 1 0 0,0 0-1 0 0,0 1 1 0 0,-1-1-1 0 0,1 1 0 0 0,0 0 1 0 0,-1-1-1 0 0,1 1 0 0 0,-1 0 1 0 0,1-1-1 0 0,-1 1 0 0 0,1 0 1 0 0,-1-1-1 0 0,1 3 0 0 0,-1-3 156 0 0,-19 26-109 0 0,-68 52-14 0 0,78-70-37 0 0,-1 0 0 0 0,0 0 0 0 0,-12 6 0 0 0,-17 13 0 0 0,-67 50 0 0 0,55-47 0 0 0,42-27 2 0 0,8-9 3 0 0,9-14 4 0 0,-6 17-9 0 0,4-9 15 0 0,1 1 0 0 0,0 1-1 0 0,1-1 1 0 0,0 1 0 0 0,1 0-1 0 0,0 1 1 0 0,0 0 0 0 0,1 1-1 0 0,0 0 1 0 0,19-11 0 0 0,-12 5 35 0 0,-1 0 1 0 0,19-20 0 0 0,-8 14 43 0 0,-9 9 5 0 0,-15 8-26 0 0,0 1-1 0 0,1-1 1 0 0,-1 1-1 0 0,1 0 1 0 0,0 0-1 0 0,0 1 1 0 0,-1-1 0 0 0,1 1-1 0 0,0 0 1 0 0,0 0-1 0 0,7-1 1 0 0,-11 2 172 0 0,-38-16-124 0 0,-115-43-58 0 0,111 46-53 0 0,12 3 5 0 0,-42-19 1 0 0,70 28-16 0 0,-1 0 0 0 0,0 0 0 0 0,0 1 0 0 0,0-1 0 0 0,0 1 0 0 0,0 0 0 0 0,0-1 0 0 0,-5 2 0 0 0,5-1 0 0 0,0 0 0 0 0,0 0 0 0 0,-1 0 0 0 0,1-1 0 0 0,0 1 0 0 0,0-1 0 0 0,0 0 0 0 0,-6-1 0 0 0,-10 0 0 0 0,17 2 0 0 0</inkml:trace>
</inkml:ink>
</file>

<file path=ppt/ink/ink3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10:09.616"/>
    </inkml:context>
    <inkml:brush xml:id="br0">
      <inkml:brushProperty name="width" value="0.025" units="cm"/>
      <inkml:brushProperty name="height" value="0.025" units="cm"/>
    </inkml:brush>
  </inkml:definitions>
  <inkml:trace contextRef="#ctx0" brushRef="#br0">736 0 9240 0 0,'0'0'2222'0'0,"-34"0"-1284"0"0,-35 4 302 0 0,44-2-956 0 0,-46-2 1 0 0,51 0-210 0 0,0 1 0 0 0,1 0 1 0 0,-35 8-1 0 0,4-1-57 0 0,-9 0 22 0 0,54-6-39 0 0,8-1 2 0 0,9-1 1 0 0,103-11-4 0 0,-54 6 0 0 0,127-4 1 0 0,-124 5 44 0 0,-47 5 95 0 0,-15 0 97 0 0,-12 0-91 0 0,-317 12 622 0 0,281-11-653 0 0,-79-4-1 0 0,28-1 8 0 0,74 2-89 0 0,0 2 1 0 0,0 1-1 0 0,0 0 1 0 0,-42 12 0 0 0,55-11-19 0 0</inkml:trace>
</inkml:ink>
</file>

<file path=ppt/ink/ink3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9:48.245"/>
    </inkml:context>
    <inkml:brush xml:id="br0">
      <inkml:brushProperty name="width" value="0.025" units="cm"/>
      <inkml:brushProperty name="height" value="0.025" units="cm"/>
    </inkml:brush>
  </inkml:definitions>
  <inkml:trace contextRef="#ctx0" brushRef="#br0">73 226 8336 0 0,'16'41'588'0'0,"-15"-39"-555"0"0,-1 0 0 0 0,1-1 0 0 0,0 1-1 0 0,0-1 1 0 0,0 1 0 0 0,0 0 0 0 0,0-1-1 0 0,0 0 1 0 0,0 1 0 0 0,1-1 0 0 0,-1 0-1 0 0,0 0 1 0 0,1 1 0 0 0,-1-1 0 0 0,1 0 0 0 0,-1 0-1 0 0,1-1 1 0 0,0 1 0 0 0,-1 0 0 0 0,1 0-1 0 0,2 0 1 0 0,-2-2 48 0 0,0 1 0 0 0,0-1 1 0 0,0 1-1 0 0,-1-1 0 0 0,1 0 0 0 0,0 0 0 0 0,0 0 0 0 0,0 0 1 0 0,0 0-1 0 0,-1 0 0 0 0,1 0 0 0 0,-1 0 0 0 0,1-1 0 0 0,-1 1 1 0 0,1-1-1 0 0,-1 1 0 0 0,0-1 0 0 0,1 0 0 0 0,-1 1 0 0 0,0-1 1 0 0,0 0-1 0 0,-1 0 0 0 0,1 0 0 0 0,0 0 0 0 0,0 0 0 0 0,0-4 1 0 0,2-4 164 0 0,-1-1 1 0 0,1 1 0 0 0,0-17 0 0 0,-3 18-88 0 0,0 1 1 0 0,-1-1-1 0 0,0 1 1 0 0,0 0-1 0 0,-1-1 1 0 0,0 1-1 0 0,0 0 1 0 0,-1 0-1 0 0,0 0 1 0 0,-7-14-1 0 0,8 19-103 0 0,1 0 0 0 0,-1 0 0 0 0,0 0 0 0 0,0 0 0 0 0,0 1 0 0 0,0-1 0 0 0,-1 0-1 0 0,1 1 1 0 0,-1 0 0 0 0,1-1 0 0 0,-1 1 0 0 0,0 0 0 0 0,0 0 0 0 0,0 1 0 0 0,0-1 0 0 0,0 1 0 0 0,-1-1 0 0 0,1 1-1 0 0,0 0 1 0 0,-1 0 0 0 0,1 0 0 0 0,0 1 0 0 0,-1-1 0 0 0,1 1 0 0 0,-1 0 0 0 0,1 0 0 0 0,-1 0 0 0 0,-5 1 0 0 0,7 0-23 0 0,-1 1 0 0 0,0-1 0 0 0,1 1 0 0 0,-1-1 0 0 0,1 1 0 0 0,-1 0 0 0 0,1 0 0 0 0,0 0 0 0 0,0 0 1 0 0,0 0-1 0 0,0 0 0 0 0,0 1 0 0 0,0-1 0 0 0,0 1 0 0 0,1-1 0 0 0,0 1 0 0 0,-1 0 0 0 0,1 0 0 0 0,0-1 1 0 0,-1 7-1 0 0,-1 1 19 0 0,0 1 1 0 0,1-1 0 0 0,0 1-1 0 0,-1 15 1 0 0,3-25-49 0 0,0 7 43 0 0,0 0 0 0 0,0 1-1 0 0,0-1 1 0 0,4 14 0 0 0,-4-20-32 0 0,1 1 1 0 0,0-1-1 0 0,0 0 0 0 0,0 0 1 0 0,0 0-1 0 0,0 0 1 0 0,0 0-1 0 0,1 0 0 0 0,-1 0 1 0 0,0 0-1 0 0,1 0 0 0 0,0-1 1 0 0,-1 1-1 0 0,1-1 0 0 0,0 1 1 0 0,0-1-1 0 0,0 0 1 0 0,0 1-1 0 0,0-1 0 0 0,0 0 1 0 0,4 1-1 0 0,-4-1-2 0 0,0-1 0 0 0,0 0 0 0 0,0 0 0 0 0,-1 0 0 0 0,1 0 0 0 0,0 0 0 0 0,0 0 0 0 0,0-1 0 0 0,-1 1 0 0 0,1-1 0 0 0,0 1 0 0 0,0-1 0 0 0,-1 1 0 0 0,1-1 0 0 0,0 0 0 0 0,-1 0 0 0 0,1 0 0 0 0,-1 0 0 0 0,1 0 0 0 0,-1 0 0 0 0,0 0 0 0 0,1 0 0 0 0,-1-1 0 0 0,0 1 0 0 0,0-1 0 0 0,0 1 0 0 0,1-3 0 0 0,2-1 3 0 0,0 0 0 0 0,-1-1 0 0 0,0 0 0 0 0,0 0 0 0 0,-1 0 0 0 0,3-8 0 0 0,5-46 79 0 0,-10 54-79 0 0,0 1 0 0 0,0 0 0 0 0,0-1-1 0 0,0 1 1 0 0,-1-1 0 0 0,0 1 0 0 0,0 0 0 0 0,-1-1 0 0 0,-2-5-1 0 0,3 15 4 0 0,-1-1-1 0 0,1 1 0 0 0,-1 0 0 0 0,1 0 0 0 0,0 0 0 0 0,1 1 1 0 0,-1 4-1 0 0,1-2-8 0 0,0 0 0 0 0,0 0 0 0 0,1 0 0 0 0,1 0 0 0 0,2 12 1 0 0,-3-18-9 0 0,-1 1 0 0 0,0-1 1 0 0,0 0-1 0 0,1 0 1 0 0,-1 0-1 0 0,0 0 0 0 0,1 0 1 0 0,-1 0-1 0 0,1 0 1 0 0,-1 0-1 0 0,1 0 0 0 0,0 0 1 0 0,0 0-1 0 0,-1 0 1 0 0,1 0-1 0 0,0 0 0 0 0,0-1 1 0 0,0 1-1 0 0,0 0 1 0 0,0-1-1 0 0,0 1 0 0 0,0 0 1 0 0,0-1-1 0 0,0 1 1 0 0,0-1-1 0 0,0 0 1 0 0,0 1-1 0 0,0-1 0 0 0,0 0 1 0 0,1 0-1 0 0,-1 0 1 0 0,0 1-1 0 0,0-1 0 0 0,0 0 1 0 0,0-1-1 0 0,0 1 1 0 0,1 0-1 0 0,-1 0 0 0 0,0 0 1 0 0,0-1-1 0 0,0 1 1 0 0,0-1-1 0 0,2 0 0 0 0,1-1 4 0 0,0 0-1 0 0,0-1 0 0 0,-1 0 0 0 0,1 0 0 0 0,0 0 0 0 0,-1-1 0 0 0,0 1 1 0 0,1-1-1 0 0,-2 1 0 0 0,1-1 0 0 0,0 0 0 0 0,-1 0 0 0 0,1-1 1 0 0,-1 1-1 0 0,-1 0 0 0 0,1-1 0 0 0,0 1 0 0 0,0-6 0 0 0,-1 7-3 0 0,0-1 0 0 0,-1 1 1 0 0,0-1-1 0 0,1 0 0 0 0,-1 1 0 0 0,0-1 0 0 0,-1 0 0 0 0,1 1 0 0 0,-1-1 0 0 0,1 1 1 0 0,-1-1-1 0 0,0 1 0 0 0,-1-1 0 0 0,1 1 0 0 0,-1-1 0 0 0,1 1 0 0 0,-1 0 0 0 0,0 0 0 0 0,0 0 1 0 0,0 0-1 0 0,0 0 0 0 0,-1 0 0 0 0,1 1 0 0 0,-4-3 0 0 0,4 2 0 0 0,-1 1-1 0 0,1 0 0 0 0,-1 0 1 0 0,0 0-1 0 0,1 1 1 0 0,-1-1-1 0 0,0 0 1 0 0,0 1-1 0 0,0 0 1 0 0,0 0-1 0 0,0 0 1 0 0,0 0-1 0 0,0 0 0 0 0,-1 1 1 0 0,1-1-1 0 0,0 1 1 0 0,0 0-1 0 0,-1 0 1 0 0,1 0-1 0 0,0 0 1 0 0,0 1-1 0 0,0-1 1 0 0,-1 1-1 0 0,1 0 0 0 0,0 0 1 0 0,0 0-1 0 0,0 0 1 0 0,0 1-1 0 0,0-1 1 0 0,1 1-1 0 0,-1 0 1 0 0,0-1-1 0 0,-4 6 0 0 0,2-2 1 0 0,0 0 0 0 0,1 1 0 0 0,-1 0-1 0 0,1 0 1 0 0,1 0 0 0 0,-1 1-1 0 0,1-1 1 0 0,0 1 0 0 0,1-1-1 0 0,-1 1 1 0 0,1 0 0 0 0,1 0-1 0 0,-1 0 1 0 0,0 10 0 0 0,2-6 2 0 0,-1 0 0 0 0,1 0-1 0 0,1 0 1 0 0,0 0 0 0 0,1 0 0 0 0,0 0 0 0 0,1 0 0 0 0,0 0 0 0 0,4 11 0 0 0,-5-19 1 0 0,-1 1 0 0 0,1-1 0 0 0,0 1 0 0 0,0-1 0 0 0,0 0 0 0 0,1 0 0 0 0,-1 0 0 0 0,1 0 0 0 0,0 0 0 0 0,-1-1 0 0 0,1 1 0 0 0,0-1 0 0 0,1 1 0 0 0,-1-1 0 0 0,0 0 1 0 0,1-1-1 0 0,-1 1 0 0 0,1 0 0 0 0,-1-1 0 0 0,1 0 0 0 0,0 0 0 0 0,0 0 0 0 0,-1 0 0 0 0,1-1 0 0 0,0 1 0 0 0,0-1 0 0 0,0 0 0 0 0,0 0 0 0 0,7-2 0 0 0,14-6 46 0 0,-13 1-22 0 0</inkml:trace>
</inkml:ink>
</file>

<file path=ppt/ink/ink3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9:49.631"/>
    </inkml:context>
    <inkml:brush xml:id="br0">
      <inkml:brushProperty name="width" value="0.025" units="cm"/>
      <inkml:brushProperty name="height" value="0.025" units="cm"/>
    </inkml:brush>
  </inkml:definitions>
  <inkml:trace contextRef="#ctx0" brushRef="#br0">151 273 11048 0 0,'0'0'3726'0'0,"0"-3"-3594"0"0,-3-12 54 0 0,-1-1-1 0 0,-9-27 1 0 0,11 39-159 0 0,1 0 1 0 0,-1 0-1 0 0,0 1 1 0 0,0-1-1 0 0,0 1 1 0 0,0-1-1 0 0,0 1 1 0 0,-1 0-1 0 0,0 0 1 0 0,0 0-1 0 0,1 0 1 0 0,-2 0 0 0 0,1 0-1 0 0,0 1 1 0 0,0 0-1 0 0,-1 0 1 0 0,-5-3-1 0 0,9 5-23 0 0,0 0 0 0 0,-1 0 0 0 0,1 0 0 0 0,0 0 0 0 0,-1 0-1 0 0,1-1 1 0 0,0 1 0 0 0,-1 0 0 0 0,1 0 0 0 0,0 0 0 0 0,-1 0 0 0 0,1 0 0 0 0,-1 1-1 0 0,1-1 1 0 0,0 0 0 0 0,-1 0 0 0 0,1 0 0 0 0,0 0 0 0 0,-1 0 0 0 0,1 0-1 0 0,0 1 1 0 0,-1-1 0 0 0,1 0 0 0 0,0 0 0 0 0,-1 0 0 0 0,1 1 0 0 0,0-1 0 0 0,0 0-1 0 0,-1 0 1 0 0,1 1 0 0 0,0-1 0 0 0,0 0 0 0 0,0 1 0 0 0,-1-1 0 0 0,1 0 0 0 0,0 1-1 0 0,0-1 1 0 0,0 1 0 0 0,-2 20 42 0 0,8 20-27 0 0,-4-35-16 0 0,0-1-1 0 0,0 1 1 0 0,0-1-1 0 0,1 0 1 0 0,0 0-1 0 0,0 0 1 0 0,0-1-1 0 0,0 1 0 0 0,6 5 1 0 0,-7-8-1 0 0,0 0 1 0 0,-1 0-1 0 0,1 0 0 0 0,0-1 1 0 0,0 1-1 0 0,0-1 0 0 0,0 1 1 0 0,1-1-1 0 0,-1 0 1 0 0,0 0-1 0 0,0 0 0 0 0,1 0 1 0 0,-1 0-1 0 0,1 0 0 0 0,-1-1 1 0 0,1 1-1 0 0,-1-1 0 0 0,1 0 1 0 0,-1 1-1 0 0,1-1 0 0 0,0 0 1 0 0,-1-1-1 0 0,4 0 1 0 0,-3 0-1 0 0,0 0 1 0 0,0-1-1 0 0,-1 1 1 0 0,1-1 0 0 0,0 0-1 0 0,-1 0 1 0 0,0 0 0 0 0,1 0-1 0 0,-1 0 1 0 0,0 0 0 0 0,0-1-1 0 0,0 1 1 0 0,0-1 0 0 0,-1 0-1 0 0,1 1 1 0 0,-1-1 0 0 0,0 0-1 0 0,1 0 1 0 0,-1 0 0 0 0,0 0-1 0 0,-1 0 1 0 0,1 0 0 0 0,0 0-1 0 0,-1 0 1 0 0,0 0-1 0 0,0-4 1 0 0,1-1 0 0 0,-1 1 0 0 0,0-1 0 0 0,-1 0 1 0 0,0 0-1 0 0,0 1 0 0 0,-1-1 0 0 0,0 0 0 0 0,0 1 0 0 0,-5-11 0 0 0,4 11 3 0 0,-1 0-1 0 0,0 1 1 0 0,0 0 0 0 0,0 0-1 0 0,-1 0 1 0 0,0 1 0 0 0,0-1-1 0 0,-1 1 1 0 0,1 0 0 0 0,-1 1-1 0 0,0-1 1 0 0,-7-3 0 0 0,12 8-4 0 0,0 0 1 0 0,0-1 0 0 0,0 1 0 0 0,0 0 0 0 0,0 0 0 0 0,-1-1-1 0 0,1 1 1 0 0,0 0 0 0 0,0 0 0 0 0,0 0 0 0 0,0 0 0 0 0,0 0-1 0 0,0 1 1 0 0,0-1 0 0 0,-1 0 0 0 0,1 1 0 0 0,0-1 0 0 0,0 0-1 0 0,0 1 1 0 0,0-1 0 0 0,0 1 0 0 0,0-1 0 0 0,0 1 0 0 0,0 0-1 0 0,1 0 1 0 0,-1-1 0 0 0,0 1 0 0 0,0 0 0 0 0,0 0 0 0 0,1 0 0 0 0,-1 0-1 0 0,0 0 1 0 0,1 0 0 0 0,-1 0 0 0 0,1 0 0 0 0,-1 0 0 0 0,1 0-1 0 0,0 0 1 0 0,-1 0 0 0 0,1 2 0 0 0,-3 5 12 0 0,1 0 0 0 0,0 0-1 0 0,0 0 1 0 0,0 9 0 0 0,1-6 14 0 0,1-1 0 0 0,0 1 0 0 0,1-1 0 0 0,0 1 0 0 0,1-1-1 0 0,0 1 1 0 0,0-1 0 0 0,8 17 0 0 0,-10-25-14 0 0,1 0 0 0 0,1 0 0 0 0,-1 0 0 0 0,0 0-1 0 0,0 0 1 0 0,1-1 0 0 0,-1 1 0 0 0,1 0 0 0 0,-1-1 0 0 0,1 0-1 0 0,0 1 1 0 0,0-1 0 0 0,-1 0 0 0 0,1 0 0 0 0,0 0 0 0 0,0 0-1 0 0,0 0 1 0 0,0 0 0 0 0,0 0 0 0 0,1-1 0 0 0,-1 1 0 0 0,0-1-1 0 0,0 0 1 0 0,0 1 0 0 0,0-1 0 0 0,1 0 0 0 0,-1 0 0 0 0,0-1-1 0 0,0 1 1 0 0,0 0 0 0 0,1-1 0 0 0,2 0 0 0 0,-2 0 2 0 0,0 0 0 0 0,0 0 0 0 0,-1 0 0 0 0,1-1 1 0 0,0 1-1 0 0,-1-1 0 0 0,1 1 0 0 0,-1-1 0 0 0,0 0 0 0 0,1 0 0 0 0,-1 0 1 0 0,0 0-1 0 0,0 0 0 0 0,0-1 0 0 0,-1 1 0 0 0,1-1 0 0 0,0 1 1 0 0,-1-1-1 0 0,0 1 0 0 0,0-1 0 0 0,1 0 0 0 0,-1 0 0 0 0,0-3 0 0 0,-1 1-3 0 0,0 1 0 0 0,0 0 0 0 0,-1 0 0 0 0,1 0 0 0 0,-1 0 0 0 0,0 0 0 0 0,0 0 0 0 0,-1 0 0 0 0,1 0 0 0 0,-1 1 0 0 0,0-1 0 0 0,0 0 0 0 0,0 1 0 0 0,0 0 0 0 0,-1-1 0 0 0,1 1 0 0 0,-1 0 0 0 0,0 0 0 0 0,-5-4 0 0 0,2 1 15 0 0,-1 0 0 0 0,-1 1-1 0 0,1 0 1 0 0,-1 0 0 0 0,0 0 0 0 0,0 1 0 0 0,-16-6 0 0 0,22 9-21 0 0,1 1-1 0 0,0 0 1 0 0,0-1-1 0 0,-1 1 1 0 0,1 0-1 0 0,0 0 1 0 0,-1-1-1 0 0,1 1 1 0 0,0 0-1 0 0,-1 0 1 0 0,1 1 0 0 0,0-1-1 0 0,-1 0 1 0 0,1 0-1 0 0,0 1 1 0 0,0-1-1 0 0,-1 0 1 0 0,1 1-1 0 0,0 0 1 0 0,0-1-1 0 0,0 1 1 0 0,-1 0-1 0 0,1-1 1 0 0,-2 3-1 0 0,2-1 1 0 0,-1 0 0 0 0,1 0 0 0 0,0 0 0 0 0,0 0-1 0 0,0 1 1 0 0,0-1 0 0 0,0 0 0 0 0,0 1-1 0 0,0-1 1 0 0,1 1 0 0 0,-1-1 0 0 0,1 4-1 0 0,-1 3 12 0 0,1 0-1 0 0,0 0 1 0 0,1 0-1 0 0,0 0 1 0 0,0-1-1 0 0,4 14 1 0 0,-3-14-1 0 0,1 0 0 0 0,-1-1 0 0 0,1 1 0 0 0,1-1 0 0 0,-1 0 0 0 0,1 0 0 0 0,1 0 1 0 0,-1 0-1 0 0,1-1 0 0 0,0 1 0 0 0,1-1 0 0 0,-1-1 0 0 0,12 10 0 0 0,-16-14-13 0 0,1 0-1 0 0,0-1 0 0 0,-1 1 1 0 0,1 0-1 0 0,0 0 1 0 0,0-1-1 0 0,-1 1 1 0 0,1-1-1 0 0,0 0 0 0 0,0 1 1 0 0,0-1-1 0 0,0 0 1 0 0,0 0-1 0 0,-1 0 1 0 0,1 0-1 0 0,0-1 0 0 0,0 1 1 0 0,0 0-1 0 0,0-1 1 0 0,-1 1-1 0 0,1-1 1 0 0,0 0-1 0 0,0 0 0 0 0,-1 1 1 0 0,1-1-1 0 0,0 0 1 0 0,-1 0-1 0 0,1-1 1 0 0,-1 1-1 0 0,0 0 0 0 0,1 0 1 0 0,-1-1-1 0 0,0 1 1 0 0,0-1-1 0 0,0 1 1 0 0,0-1-1 0 0,0 1 0 0 0,1-3 1 0 0,2-4 5 0 0,0 1 0 0 0,0-1 0 0 0,-1 0 0 0 0,0 0 0 0 0,0 0 0 0 0,2-15 0 0 0,-4 13-1 0 0,0-1 0 0 0,0 1 0 0 0,-1 0 0 0 0,0 0 0 0 0,-1 0 1 0 0,0 0-1 0 0,-1 0 0 0 0,0 0 0 0 0,-7-18 0 0 0,7 21-4 0 0,-1 1-1 0 0,0 0 1 0 0,0 0 0 0 0,-1 0 0 0 0,0 0-1 0 0,0 0 1 0 0,0 1 0 0 0,-1-1-1 0 0,0 1 1 0 0,0 0 0 0 0,0 1 0 0 0,-1-1-1 0 0,1 1 1 0 0,-1 0 0 0 0,-7-3-1 0 0,11 6-1 0 0,0 0-1 0 0,-1 0 0 0 0,1 0 0 0 0,0 0 0 0 0,0 1 0 0 0,-1-1 1 0 0,1 1-1 0 0,0 0 0 0 0,-1 0 0 0 0,1 0 0 0 0,0 0 1 0 0,-1 0-1 0 0,1 0 0 0 0,0 1 0 0 0,-1-1 0 0 0,1 1 0 0 0,0-1 1 0 0,-4 3-1 0 0,2-1 0 0 0,0 0 0 0 0,0 0 0 0 0,0 1 0 0 0,0 0 0 0 0,1 0 0 0 0,-1 0 0 0 0,1 0 1 0 0,0 0-1 0 0,-4 6 0 0 0,3-3 2 0 0,0-1 0 0 0,0 1 0 0 0,1 0 0 0 0,0 0 0 0 0,0 0 0 0 0,1 0 1 0 0,-1 1-1 0 0,1-1 0 0 0,1 1 0 0 0,-1-1 0 0 0,1 1 0 0 0,0 0 0 0 0,1 10 0 0 0,1-9 4 0 0</inkml:trace>
</inkml:ink>
</file>

<file path=ppt/ink/ink3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9:52.604"/>
    </inkml:context>
    <inkml:brush xml:id="br0">
      <inkml:brushProperty name="width" value="0.025" units="cm"/>
      <inkml:brushProperty name="height" value="0.025" units="cm"/>
    </inkml:brush>
  </inkml:definitions>
  <inkml:trace contextRef="#ctx0" brushRef="#br0">161 350 10040 0 0,'3'1'88'0'0,"-1"0"1"0"0,1 0-1 0 0,0-1 1 0 0,0 1-1 0 0,0-1 1 0 0,0 0-1 0 0,0 0 1 0 0,0 0-1 0 0,-1 0 1 0 0,1 0-1 0 0,0-1 1 0 0,0 1-1 0 0,0-1 0 0 0,0 0 1 0 0,-1 0-1 0 0,1 0 1 0 0,0 0-1 0 0,-1 0 1 0 0,1 0-1 0 0,-1-1 1 0 0,5-3-1 0 0,-3 2 25 0 0,-1-1-1 0 0,0 0 1 0 0,0 0-1 0 0,0 0 0 0 0,0 0 1 0 0,-1 0-1 0 0,1 0 1 0 0,-1-1-1 0 0,0 1 0 0 0,0-1 1 0 0,-1 0-1 0 0,2-5 1 0 0,0-5 80 0 0,0 0 0 0 0,-1 0 0 0 0,0 0 0 0 0,-1-1 0 0 0,-3-29 0 0 0,2 39-121 0 0,-1 0 0 0 0,0 0 0 0 0,0-1 1 0 0,-1 1-1 0 0,0 0 0 0 0,0 0 0 0 0,0 0 0 0 0,-1 1 0 0 0,1-1 0 0 0,-1 1 0 0 0,-1-1 0 0 0,1 1 0 0 0,-1 0 0 0 0,0 0 0 0 0,0 0 0 0 0,-1 1 0 0 0,-4-5 1 0 0,8 8-45 0 0,-1 0 0 0 0,1 1 0 0 0,0-1 0 0 0,-1 0 0 0 0,1 1 0 0 0,0-1 1 0 0,-1 1-1 0 0,1-1 0 0 0,-1 1 0 0 0,1-1 0 0 0,-1 1 0 0 0,0 0 0 0 0,1 0 1 0 0,-1 0-1 0 0,1 0 0 0 0,-1 0 0 0 0,1 0 0 0 0,-1 0 0 0 0,1 1 0 0 0,-4 0 1 0 0,2 0-1 0 0,-1 1-1 0 0,1 0 1 0 0,0 0 0 0 0,-1 0 0 0 0,1 0 0 0 0,0 0 0 0 0,0 1 0 0 0,-3 3 0 0 0,-2 3 27 0 0,0-1-1 0 0,1 2 0 0 0,0-1 1 0 0,-9 20-1 0 0,11-18-11 0 0,0 0-1 0 0,1 1 1 0 0,0-1-1 0 0,-2 19 1 0 0,5-25-25 0 0,0-1-1 0 0,0 1 1 0 0,1 0-1 0 0,0 0 1 0 0,0-1-1 0 0,0 1 1 0 0,0 0-1 0 0,1 0 1 0 0,0-1-1 0 0,0 1 1 0 0,0 0 0 0 0,0-1-1 0 0,1 1 1 0 0,3 5-1 0 0,-4-9-11 0 0,-1 1 0 0 0,1-1 0 0 0,0 1 1 0 0,0-1-1 0 0,1 0 0 0 0,-1 0 0 0 0,0 0 0 0 0,0 0 0 0 0,1 0 0 0 0,-1 0 0 0 0,0 0 0 0 0,1 0 0 0 0,-1 0 1 0 0,1 0-1 0 0,-1-1 0 0 0,1 1 0 0 0,0-1 0 0 0,-1 1 0 0 0,1-1 0 0 0,-1 0 0 0 0,1 1 0 0 0,0-1 0 0 0,-1 0 1 0 0,1 0-1 0 0,0 0 0 0 0,-1 0 0 0 0,1-1 0 0 0,0 1 0 0 0,-1 0 0 0 0,1-1 0 0 0,0 1 0 0 0,-1-1 0 0 0,1 1 1 0 0,-1-1-1 0 0,1 0 0 0 0,-1 0 0 0 0,1 0 0 0 0,-1 0 0 0 0,0 0 0 0 0,0 0 0 0 0,1 0 0 0 0,0-2 0 0 0,5-3 10 0 0,0 0-1 0 0,-1-1 0 0 0,-1 1 0 0 0,1-1 0 0 0,-1-1 0 0 0,6-9 0 0 0,-8 10-7 0 0,-1 0-1 0 0,1 0 0 0 0,-2 0 1 0 0,1 0-1 0 0,-1 0 0 0 0,0 0 1 0 0,0 0-1 0 0,-1 0 0 0 0,0 0 1 0 0,0-1-1 0 0,-1 1 1 0 0,1 0-1 0 0,-2 0 0 0 0,-3-13 1 0 0,4 15-2 0 0,-1-1 0 0 0,0 1 1 0 0,0-1-1 0 0,0 1 1 0 0,0 0-1 0 0,-1 0 0 0 0,0 0 1 0 0,0 0-1 0 0,-1 0 1 0 0,1 1-1 0 0,-1-1 0 0 0,0 1 1 0 0,0 0-1 0 0,0 0 1 0 0,-1 1-1 0 0,0-1 0 0 0,1 1 1 0 0,-11-5-1 0 0,13 7-1 0 0,-1 0 0 0 0,1 0 0 0 0,0 1 0 0 0,0-1 0 0 0,0 1-1 0 0,-1 0 1 0 0,1 0 0 0 0,0-1 0 0 0,0 1 0 0 0,-1 1 0 0 0,1-1 0 0 0,0 0 0 0 0,0 0-1 0 0,-1 1 1 0 0,1-1 0 0 0,0 1 0 0 0,0 0 0 0 0,0 0 0 0 0,0 0 0 0 0,0 0 0 0 0,-3 2 0 0 0,1 0 2 0 0,1 0 0 0 0,1-1 1 0 0,-1 2-1 0 0,0-1 1 0 0,1 0-1 0 0,-1 0 1 0 0,1 1-1 0 0,0 0 1 0 0,0-1-1 0 0,1 1 0 0 0,-3 5 1 0 0,2-1 7 0 0,-1 0 0 0 0,1 0 0 0 0,1 0 0 0 0,0 0 0 0 0,0 0 0 0 0,0 0 0 0 0,1 1 0 0 0,0-1 0 0 0,1 0 0 0 0,0 0 0 0 0,3 15 0 0 0,-2-18-1 0 0,1 0 0 0 0,-1 0 0 0 0,1 0-1 0 0,1 0 1 0 0,-1 0 0 0 0,0-1 0 0 0,1 1 0 0 0,0-1-1 0 0,0 0 1 0 0,1 0 0 0 0,-1-1 0 0 0,1 1-1 0 0,-1-1 1 0 0,1 0 0 0 0,0 0 0 0 0,1 0-1 0 0,-1-1 1 0 0,0 0 0 0 0,1 0 0 0 0,-1 0-1 0 0,1-1 1 0 0,-1 0 0 0 0,1 0 0 0 0,11 1-1 0 0,-12-2 1 0 0,1 0 0 0 0,-1 0 0 0 0,1 0 0 0 0,-1-1 0 0 0,1 0 0 0 0,-1 0 0 0 0,1 0 0 0 0,-1 0 0 0 0,0-1 0 0 0,0 0 0 0 0,0 0-1 0 0,0-1 1 0 0,0 1 0 0 0,0-1 0 0 0,0 0 0 0 0,-1 0 0 0 0,0-1 0 0 0,0 0 0 0 0,0 1 0 0 0,0-1 0 0 0,0 0 0 0 0,-1-1 0 0 0,1 1 0 0 0,-1-1 0 0 0,0 1-1 0 0,2-7 1 0 0,-2 3 22 0 0,-1 0 0 0 0,0-1 0 0 0,0 1 0 0 0,-1-1-1 0 0,0 1 1 0 0,0-1 0 0 0,-1 1 0 0 0,-1-1-1 0 0,1 1 1 0 0,-1-1 0 0 0,-1 1 0 0 0,-3-15 0 0 0,4 19-21 0 0,0 0 0 0 0,0 1 1 0 0,0-1-1 0 0,0 0 1 0 0,-1 1-1 0 0,0-1 0 0 0,1 1 1 0 0,-1 0-1 0 0,-1 0 1 0 0,1-1-1 0 0,0 1 0 0 0,-1 0 1 0 0,1 1-1 0 0,-1-1 1 0 0,0 0-1 0 0,0 1 0 0 0,0 0 1 0 0,0-1-1 0 0,-1 1 1 0 0,1 1-1 0 0,-1-1 0 0 0,1 0 1 0 0,-1 1-1 0 0,1 0 1 0 0,-1-1-1 0 0,0 2 0 0 0,0-1 1 0 0,1 0-1 0 0,-1 1 1 0 0,-5-1-1 0 0,5 2-2 0 0,0 0 1 0 0,1 0-1 0 0,-1 0 0 0 0,1 0 0 0 0,-1 0 0 0 0,1 1 1 0 0,-1-1-1 0 0,1 1 0 0 0,0 0 0 0 0,0 0 1 0 0,0 0-1 0 0,0 1 0 0 0,0-1 0 0 0,0 1 1 0 0,1 0-1 0 0,-1-1 0 0 0,1 1 0 0 0,0 0 0 0 0,0 0 1 0 0,0 1-1 0 0,0-1 0 0 0,0 0 0 0 0,1 1 1 0 0,-1-1-1 0 0,1 1 0 0 0,-1 4 0 0 0,-1 2 11 0 0,1 0 0 0 0,0-1-1 0 0,0 1 1 0 0,1 0 0 0 0,0 0 0 0 0,1 0-1 0 0,0 0 1 0 0,3 18 0 0 0,-2-22-8 0 0,1-1 1 0 0,0 0-1 0 0,0 0 1 0 0,1 0-1 0 0,-1 0 1 0 0,1 0-1 0 0,0-1 1 0 0,1 1-1 0 0,-1-1 1 0 0,1 0-1 0 0,0 1 1 0 0,0-2-1 0 0,0 1 1 0 0,0 0-1 0 0,9 4 1 0 0,-11-6-7 0 0,1 0 0 0 0,-1-1 0 0 0,1 1 0 0 0,0-1 0 0 0,-1 0 0 0 0,1 0 0 0 0,0 0 0 0 0,0 0 0 0 0,0-1 0 0 0,-1 1 0 0 0,1-1 0 0 0,0 1 0 0 0,0-1 0 0 0,0 0 0 0 0,0 0 0 0 0,0 0 0 0 0,0-1 0 0 0,0 1 0 0 0,0-1 0 0 0,0 1 0 0 0,-1-1 0 0 0,1 0 0 0 0,0 0 0 0 0,0-1 0 0 0,-1 1 0 0 0,1 0 0 0 0,-1-1 0 0 0,1 0 0 0 0,-1 1 0 0 0,0-1 0 0 0,3-2 0 0 0,-3 1-3 0 0,-1 1-1 0 0,1-1 1 0 0,0 1 0 0 0,-1-1 0 0 0,0 0 0 0 0,0 0 0 0 0,0 1 0 0 0,0-1-1 0 0,0 0 1 0 0,0 0 0 0 0,-1 0 0 0 0,1 0 0 0 0,-1 0 0 0 0,0 0 0 0 0,0 0-1 0 0,0 0 1 0 0,0 0 0 0 0,-1 0 0 0 0,0-5 0 0 0,0 3 8 0 0,-1-1 0 0 0,0 0-1 0 0,1 1 1 0 0,-2-1 0 0 0,1 1 0 0 0,-1-1 0 0 0,0 1 0 0 0,-6-9-1 0 0,4 8-1 0 0,-1 0-1 0 0,1 1 0 0 0,-1-1 0 0 0,0 1 0 0 0,0 1 1 0 0,-1-1-1 0 0,1 1 0 0 0,-1 0 0 0 0,0 0 0 0 0,0 1 1 0 0,0 0-1 0 0,-1 1 0 0 0,1-1 0 0 0,-1 1 0 0 0,0 0 1 0 0,-12 0-1 0 0,14 1-7 0 0,0 1 1 0 0,1 1 0 0 0,-1-1 0 0 0,1 1-1 0 0,-1 0 1 0 0,1 0 0 0 0,0 0 0 0 0,-1 1-1 0 0,1 0 1 0 0,0 0 0 0 0,0 1-1 0 0,0-1 1 0 0,0 1 0 0 0,1 0 0 0 0,-1 0-1 0 0,1 0 1 0 0,-1 1 0 0 0,1 0 0 0 0,0 0-1 0 0,1 0 1 0 0,-1 0 0 0 0,1 0 0 0 0,-1 1-1 0 0,-2 6 1 0 0,-2 8 5 0 0,2 1 3 0 0</inkml:trace>
</inkml:ink>
</file>

<file path=ppt/ink/ink3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9:53.714"/>
    </inkml:context>
    <inkml:brush xml:id="br0">
      <inkml:brushProperty name="width" value="0.025" units="cm"/>
      <inkml:brushProperty name="height" value="0.025" units="cm"/>
    </inkml:brush>
  </inkml:definitions>
  <inkml:trace contextRef="#ctx0" brushRef="#br0">79 398 10544 0 0,'2'3'592'0'0,"0"-1"-390"0"0,0 1 0 0 0,0-1 0 0 0,1 1 1 0 0,-1-1-1 0 0,1 0 0 0 0,-1 0 0 0 0,1 0 1 0 0,0 0-1 0 0,0 0 0 0 0,0-1 0 0 0,6 3 1 0 0,-8-4-138 0 0,0 0 1 0 0,0 0 0 0 0,1 0 0 0 0,-1 0 0 0 0,0 0 0 0 0,0 0 0 0 0,0 0 0 0 0,0 0 0 0 0,1 0 0 0 0,-1-1 0 0 0,0 1 0 0 0,0-1 0 0 0,0 1 0 0 0,0-1 0 0 0,0 1 0 0 0,0-1 0 0 0,0 1 0 0 0,0-1 0 0 0,0 0 0 0 0,0 0 0 0 0,0 1 0 0 0,0-1 0 0 0,0 0 0 0 0,-1 0 0 0 0,1 0 0 0 0,0 0 0 0 0,0 0 0 0 0,-1 0 0 0 0,1 0 0 0 0,-1 0 0 0 0,1 0 0 0 0,-1 0 0 0 0,0-1 0 0 0,1 1 0 0 0,-1 0 0 0 0,0 0 0 0 0,0 0 0 0 0,0-2 0 0 0,2-5 59 0 0,0-1 1 0 0,-1 1-1 0 0,-1-1 1 0 0,1 0 0 0 0,-1 1-1 0 0,-1-1 1 0 0,0 0 0 0 0,0 1-1 0 0,0-1 1 0 0,-5-10 0 0 0,2 4 90 0 0,-1 0 1 0 0,-1 1 0 0 0,-1 0-1 0 0,-15-24 1 0 0,22 36-202 0 0,-1 1 0 0 0,0 0 1 0 0,1 0-1 0 0,-1 0 1 0 0,0 0-1 0 0,0 0 0 0 0,0 0 1 0 0,0 0-1 0 0,0 0 0 0 0,0 0 1 0 0,0 1-1 0 0,0-1 0 0 0,0 0 1 0 0,0 1-1 0 0,0-1 0 0 0,0 1 1 0 0,-1-1-1 0 0,1 1 1 0 0,-2-1-1 0 0,3 1-2 0 0,-1 0 0 0 0,0 0 1 0 0,0 0-1 0 0,0 1 0 0 0,0-1 0 0 0,0 0 0 0 0,1 0 1 0 0,-1 1-1 0 0,0-1 0 0 0,0 1 0 0 0,1-1 1 0 0,-1 1-1 0 0,0-1 0 0 0,1 1 0 0 0,-1-1 0 0 0,0 1 1 0 0,1-1-1 0 0,-1 1 0 0 0,1 0 0 0 0,-1-1 1 0 0,0 2-1 0 0,-1 1 8 0 0,1 0 0 0 0,-1 0 1 0 0,1 1-1 0 0,0-1 0 0 0,0 0 1 0 0,0 0-1 0 0,0 1 0 0 0,1-1 0 0 0,-1 0 1 0 0,1 1-1 0 0,0-1 0 0 0,0 0 0 0 0,1 7 1 0 0,-1-7-13 0 0,1 0 1 0 0,-1 0 0 0 0,1 0-1 0 0,0 0 1 0 0,0-1-1 0 0,0 1 1 0 0,1 0 0 0 0,-1 0-1 0 0,1-1 1 0 0,-1 1-1 0 0,1-1 1 0 0,0 0 0 0 0,0 1-1 0 0,0-1 1 0 0,0 0-1 0 0,0 0 1 0 0,1 0 0 0 0,-1 0-1 0 0,1-1 1 0 0,-1 1-1 0 0,1 0 1 0 0,0-1 0 0 0,-1 0-1 0 0,1 0 1 0 0,0 0 0 0 0,0 0-1 0 0,0 0 1 0 0,0-1-1 0 0,0 1 1 0 0,0-1 0 0 0,0 0-1 0 0,0 1 1 0 0,0-1-1 0 0,0-1 1 0 0,0 1 0 0 0,0 0-1 0 0,0-1 1 0 0,4-1-1 0 0,-2 1 3 0 0,-1 0-1 0 0,1-1 0 0 0,-1 1 0 0 0,1-1 0 0 0,-1 0 1 0 0,0 0-1 0 0,0-1 0 0 0,0 1 0 0 0,0-1 0 0 0,0 0 1 0 0,0 0-1 0 0,-1 0 0 0 0,1-1 0 0 0,-1 1 0 0 0,0-1 0 0 0,0 0 1 0 0,0 0-1 0 0,-1 0 0 0 0,0 0 0 0 0,1 0 0 0 0,-1 0 1 0 0,-1-1-1 0 0,1 1 0 0 0,0-1 0 0 0,-1 1 0 0 0,0-1 1 0 0,0 0-1 0 0,-1 1 0 0 0,1-1 0 0 0,-1 0 0 0 0,0 0 1 0 0,0 0-1 0 0,-1 1 0 0 0,1-1 0 0 0,-1 0 0 0 0,-2-5 1 0 0,2 3 1 0 0,-1 0 1 0 0,0 1 0 0 0,0-1 0 0 0,-1 1-1 0 0,0-1 1 0 0,0 1 0 0 0,0 0 0 0 0,-1 0 0 0 0,0 1-1 0 0,0-1 1 0 0,-1 1 0 0 0,1 0 0 0 0,-1 0-1 0 0,0 0 1 0 0,-1 1 0 0 0,1-1 0 0 0,-1 1 0 0 0,1 0-1 0 0,-1 1 1 0 0,-1 0 0 0 0,1 0 0 0 0,0 0-1 0 0,-1 1 1 0 0,-11-4 0 0 0,15 6-7 0 0,-1 0-1 0 0,1-1 1 0 0,0 1-1 0 0,0 0 1 0 0,0 1 0 0 0,0-1-1 0 0,0 0 1 0 0,0 1 0 0 0,0 0-1 0 0,0 0 1 0 0,0 0-1 0 0,0 0 1 0 0,0 0 0 0 0,1 0-1 0 0,-1 1 1 0 0,0-1-1 0 0,1 1 1 0 0,-4 3 0 0 0,2-2 3 0 0,0 1 1 0 0,1 0 0 0 0,-1 1-1 0 0,1-1 1 0 0,0 0 0 0 0,0 1-1 0 0,1 0 1 0 0,-1 0 0 0 0,-3 10 0 0 0,4-7 1 0 0,-1-1 0 0 0,1 1 0 0 0,1 0 1 0 0,0 0-1 0 0,0 0 0 0 0,0 0 1 0 0,1 0-1 0 0,0 1 0 0 0,0-1 1 0 0,1 0-1 0 0,0 0 0 0 0,1 0 1 0 0,0 0-1 0 0,3 8 0 0 0,-3-12-3 0 0,0 0-1 0 0,0 0 1 0 0,0 0-1 0 0,1 0 1 0 0,0 0-1 0 0,0-1 1 0 0,0 1-1 0 0,0-1 1 0 0,0 0-1 0 0,1 0 1 0 0,0 0-1 0 0,-1 0 1 0 0,1-1-1 0 0,0 1 1 0 0,0-1-1 0 0,0 0 1 0 0,1 0-1 0 0,-1-1 1 0 0,1 1-1 0 0,-1-1 1 0 0,8 2-1 0 0,-6-3 3 0 0,1 0 0 0 0,0 0 0 0 0,0 0 0 0 0,0 0 0 0 0,0-1 1 0 0,0-1-1 0 0,-1 1 0 0 0,1-1 0 0 0,0 0 0 0 0,-1 0 0 0 0,1-1 0 0 0,-1 0 0 0 0,11-7 0 0 0,-12 7-4 0 0,0 0 0 0 0,0-1 1 0 0,0 1-1 0 0,-1-1 1 0 0,1 0-1 0 0,-1 0 0 0 0,0-1 1 0 0,0 1-1 0 0,-1-1 0 0 0,1 0 1 0 0,-1 0-1 0 0,0 0 1 0 0,-1 0-1 0 0,1-1 0 0 0,-1 1 1 0 0,0-1-1 0 0,0 1 0 0 0,-1-1 1 0 0,0 0-1 0 0,0 0 1 0 0,0 0-1 0 0,0 0 0 0 0,-1 1 1 0 0,0-1-1 0 0,-1 0 0 0 0,1 0 1 0 0,-1 0-1 0 0,0 0 1 0 0,0 0-1 0 0,-1 1 0 0 0,-3-10 1 0 0,1 7 3 0 0,1-1 1 0 0,-1 1 0 0 0,-1 0-1 0 0,0 0 1 0 0,0 1-1 0 0,0-1 1 0 0,-1 1 0 0 0,-11-11-1 0 0,15 16-8 0 0,0 1 0 0 0,1-1 0 0 0,-1 0 0 0 0,0 0 0 0 0,0 1 0 0 0,-1-1-1 0 0,1 1 1 0 0,0 0 0 0 0,0 0 0 0 0,-1 0 0 0 0,1 0 0 0 0,-1 0 0 0 0,1 0 0 0 0,0 0-1 0 0,-1 1 1 0 0,0 0 0 0 0,1-1 0 0 0,-1 1 0 0 0,1 0 0 0 0,-1 0 0 0 0,1 0-1 0 0,-1 0 1 0 0,1 1 0 0 0,-1-1 0 0 0,0 1 0 0 0,1 0 0 0 0,0-1 0 0 0,-1 1 0 0 0,1 0-1 0 0,0 1 1 0 0,-1-1 0 0 0,1 0 0 0 0,0 1 0 0 0,0-1 0 0 0,-3 3 0 0 0,-2 3 2 0 0,1 1 1 0 0,-1 0-1 0 0,1 0 0 0 0,1 0 1 0 0,0 1-1 0 0,0 0 1 0 0,1 0-1 0 0,0 0 1 0 0,0 1-1 0 0,1-1 1 0 0,0 1-1 0 0,1 0 1 0 0,0 0-1 0 0,1 0 0 0 0,0 0 1 0 0,0 0-1 0 0,1 0 1 0 0,0 0-1 0 0,1 0 1 0 0,0 0-1 0 0,3 10 1 0 0,-3-16-4 0 0,0-1 1 0 0,0 0-1 0 0,0 1 0 0 0,1-1 1 0 0,-1 0-1 0 0,1 0 1 0 0,0 0-1 0 0,0 0 1 0 0,0 0-1 0 0,0 0 1 0 0,1 0-1 0 0,-1-1 1 0 0,1 1-1 0 0,-1-1 0 0 0,1 0 1 0 0,0 0-1 0 0,0 0 1 0 0,0 0-1 0 0,0 0 1 0 0,0-1-1 0 0,1 1 1 0 0,-1-1-1 0 0,0 0 1 0 0,1 0-1 0 0,-1 0 0 0 0,1 0 1 0 0,-1-1-1 0 0,1 0 1 0 0,-1 1-1 0 0,1-1 1 0 0,-1 0-1 0 0,1-1 1 0 0,6 0-1 0 0,-5 0 1 0 0,0 0-1 0 0,0 0 1 0 0,0-1-1 0 0,0 1 1 0 0,0-1-1 0 0,-1 0 1 0 0,1-1-1 0 0,0 1 1 0 0,-1-1-1 0 0,0 0 1 0 0,0 0-1 0 0,0 0 1 0 0,0-1-1 0 0,0 1 1 0 0,0-1-1 0 0,-1 0 1 0 0,0 0-1 0 0,0 0 1 0 0,0-1-1 0 0,0 1 1 0 0,-1-1-1 0 0,4-8 1 0 0,-5 8-1 0 0,0-1 0 0 0,-1 1 0 0 0,1-1 0 0 0,-1 0 0 0 0,0 1 0 0 0,-1-1 0 0 0,0 1 0 0 0,1-1 0 0 0,-2 1 0 0 0,1-1 0 0 0,-1 1 0 0 0,1 0 0 0 0,-2-1 0 0 0,1 1 0 0 0,0 0 0 0 0,-1 1 0 0 0,0-1 0 0 0,0 0 0 0 0,-1 1 0 0 0,1-1 0 0 0,-7-5 0 0 0,8 8-1 0 0,0 0-1 0 0,0 0 1 0 0,0 0 0 0 0,0 0 0 0 0,-1 0 0 0 0,1 0 0 0 0,-1 1 0 0 0,1-1 0 0 0,-1 1 0 0 0,0-1-1 0 0,1 1 1 0 0,-1 0 0 0 0,0 0 0 0 0,0 1 0 0 0,0-1 0 0 0,0 0 0 0 0,0 1 0 0 0,0 0-1 0 0,0 0 1 0 0,0 0 0 0 0,0 0 0 0 0,1 0 0 0 0,-1 0 0 0 0,0 1 0 0 0,0-1 0 0 0,0 1 0 0 0,0 0-1 0 0,0 0 1 0 0,1 0 0 0 0,-1 0 0 0 0,0 1 0 0 0,1-1 0 0 0,-1 1 0 0 0,1 0 0 0 0,-1-1 0 0 0,1 1-1 0 0,0 0 1 0 0,0 0 0 0 0,0 1 0 0 0,-3 3 0 0 0,-5 8 0 0 0</inkml:trace>
</inkml:ink>
</file>

<file path=ppt/ink/ink3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9:54.671"/>
    </inkml:context>
    <inkml:brush xml:id="br0">
      <inkml:brushProperty name="width" value="0.025" units="cm"/>
      <inkml:brushProperty name="height" value="0.025" units="cm"/>
    </inkml:brush>
  </inkml:definitions>
  <inkml:trace contextRef="#ctx0" brushRef="#br0">108 233 12056 0 0,'-1'7'234'0'0,"1"1"1"0"0,1-1 0 0 0,-1 0 0 0 0,1 1 0 0 0,0-1 0 0 0,4 12 0 0 0,-5-17-180 0 0,1-1 1 0 0,-1 1 0 0 0,0 0 0 0 0,1-1 0 0 0,-1 1 0 0 0,1 0 0 0 0,0-1 0 0 0,-1 1 0 0 0,1-1-1 0 0,0 1 1 0 0,0-1 0 0 0,0 1 0 0 0,0-1 0 0 0,1 0 0 0 0,-1 1 0 0 0,0-1 0 0 0,0 0-1 0 0,1 0 1 0 0,-1 0 0 0 0,1 0 0 0 0,-1 0 0 0 0,1 0 0 0 0,-1 0 0 0 0,1-1 0 0 0,-1 1-1 0 0,1 0 1 0 0,0-1 0 0 0,-1 0 0 0 0,1 1 0 0 0,0-1 0 0 0,0 0 0 0 0,-1 0 0 0 0,4 0 0 0 0,-2-1 9 0 0,0 0 1 0 0,-1 0 0 0 0,1-1 0 0 0,0 1-1 0 0,-1-1 1 0 0,1 0 0 0 0,-1 0 0 0 0,0 0-1 0 0,0 0 1 0 0,1 0 0 0 0,-1 0 0 0 0,-1-1-1 0 0,1 1 1 0 0,0-1 0 0 0,0 1 0 0 0,-1-1-1 0 0,0 0 1 0 0,1 1 0 0 0,-1-1 0 0 0,1-4-1 0 0,2-7 196 0 0,0 0 0 0 0,4-26 0 0 0,-7 32-203 0 0,-1 0 0 0 0,0 0 0 0 0,0 0 0 0 0,0 1 0 0 0,-1-1 0 0 0,0 0 0 0 0,-1 0 0 0 0,0 0-1 0 0,0 1 1 0 0,-5-13 0 0 0,5 17-40 0 0,1 0 0 0 0,-1-1 0 0 0,1 1 0 0 0,-1 0 0 0 0,0 0-1 0 0,0 0 1 0 0,-1 0 0 0 0,1 1 0 0 0,-1-1 0 0 0,1 1 0 0 0,-1-1 0 0 0,0 1-1 0 0,0 0 1 0 0,0 0 0 0 0,0 0 0 0 0,0 0 0 0 0,0 1 0 0 0,-1-1 0 0 0,1 1 0 0 0,-1 0-1 0 0,1 0 1 0 0,0 0 0 0 0,-1 1 0 0 0,0-1 0 0 0,-4 0 0 0 0,5 2-9 0 0,-1 0 1 0 0,1-1 0 0 0,0 1 0 0 0,0 0-1 0 0,0 0 1 0 0,0 1 0 0 0,0-1 0 0 0,0 1-1 0 0,0-1 1 0 0,0 1 0 0 0,1 0 0 0 0,-1 0-1 0 0,0 0 1 0 0,1 1 0 0 0,0-1 0 0 0,0 0-1 0 0,-1 1 1 0 0,2 0 0 0 0,-1-1 0 0 0,0 1-1 0 0,0 0 1 0 0,1 0 0 0 0,-1 0 0 0 0,1 0-1 0 0,0 0 1 0 0,-1 5 0 0 0,-1 0 4 0 0,1 0 0 0 0,0 1 0 0 0,0-1 0 0 0,1 1 0 0 0,0 0 0 0 0,0-1 0 0 0,1 1 0 0 0,1 16 0 0 0,0-23-10 0 0,-1 0 1 0 0,0 0-1 0 0,1-1 1 0 0,-1 1-1 0 0,1 0 0 0 0,0-1 1 0 0,0 1-1 0 0,-1-1 0 0 0,1 1 1 0 0,0-1-1 0 0,0 1 0 0 0,0-1 1 0 0,1 0-1 0 0,-1 0 0 0 0,0 1 1 0 0,0-1-1 0 0,1 0 1 0 0,-1 0-1 0 0,1 0 0 0 0,2 1 1 0 0,-1-1 1 0 0,0 1 1 0 0,1-1 0 0 0,-1-1-1 0 0,0 1 1 0 0,1 0 0 0 0,-1-1-1 0 0,0 0 1 0 0,1 0 0 0 0,-1 0 0 0 0,5-1-1 0 0,-2 1 2 0 0,0-1 0 0 0,1-1-1 0 0,-1 1 1 0 0,0-1 0 0 0,-1 0-1 0 0,1 0 1 0 0,0-1 0 0 0,0 0-1 0 0,-1 0 1 0 0,0 0 0 0 0,8-7-1 0 0,-6 3 6 0 0,-1 0 0 0 0,1-1 0 0 0,-1 0-1 0 0,-1-1 1 0 0,0 1 0 0 0,0-1-1 0 0,6-15 1 0 0,-10 21-8 0 0,0 0-1 0 0,1-1 1 0 0,-1 1 0 0 0,-1 0 0 0 0,1 0-1 0 0,0-1 1 0 0,-1 1 0 0 0,0-1-1 0 0,0 1 1 0 0,0-1 0 0 0,0 1 0 0 0,0 0-1 0 0,-1-1 1 0 0,1 1 0 0 0,-1-1-1 0 0,0 1 1 0 0,0 0 0 0 0,0 0-1 0 0,-1 0 1 0 0,1-1 0 0 0,-1 1 0 0 0,0 0-1 0 0,0 1 1 0 0,0-1 0 0 0,-3-4-1 0 0,-2 1 5 0 0,1 1 0 0 0,-1 0-1 0 0,0 0 1 0 0,0 0-1 0 0,0 1 1 0 0,0 0-1 0 0,-1 0 1 0 0,0 1 0 0 0,0 0-1 0 0,-9-2 1 0 0,13 4-7 0 0,0 0 1 0 0,0 0 0 0 0,0 1 0 0 0,0 0-1 0 0,0 0 1 0 0,0 0 0 0 0,1 0 0 0 0,-1 1-1 0 0,0-1 1 0 0,0 1 0 0 0,0 0 0 0 0,0 0-1 0 0,1 1 1 0 0,-1-1 0 0 0,1 1-1 0 0,-1 0 1 0 0,1 0 0 0 0,-1 0 0 0 0,1 0-1 0 0,0 0 1 0 0,0 1 0 0 0,0-1 0 0 0,0 1-1 0 0,-4 5 1 0 0,1 1 7 0 0,1-1-1 0 0,-1 1 1 0 0,2 0-1 0 0,-1 0 1 0 0,1 1-1 0 0,0 0 1 0 0,1-1 0 0 0,0 1-1 0 0,1 0 1 0 0,0 0-1 0 0,1 0 1 0 0,0 1-1 0 0,0-1 1 0 0,1 0 0 0 0,0 0-1 0 0,4 20 1 0 0,-4-27-5 0 0,1 0 0 0 0,0 0 0 0 0,0 0 1 0 0,1 0-1 0 0,-1-1 0 0 0,0 1 0 0 0,1 0 1 0 0,0-1-1 0 0,0 1 0 0 0,0-1 0 0 0,0 1 1 0 0,0-1-1 0 0,0 0 0 0 0,0 0 0 0 0,1 0 1 0 0,-1 0-1 0 0,1-1 0 0 0,-1 1 1 0 0,1-1-1 0 0,0 1 0 0 0,0-1 0 0 0,4 2 1 0 0,-2-2 8 0 0,0 1 0 0 0,0-1 0 0 0,1 0 0 0 0,-1 0 0 0 0,1-1 0 0 0,-1 1 0 0 0,0-1 0 0 0,1 0 0 0 0,-1-1 0 0 0,1 1 0 0 0,9-3 0 0 0,-6 0 9 0 0,1-1-1 0 0,-1 0 1 0 0,0 0-1 0 0,0-1 1 0 0,0 0-1 0 0,-1-1 1 0 0,0 1-1 0 0,8-9 1 0 0,-13 12-13 0 0,0 0 0 0 0,0-1 1 0 0,-1 1-1 0 0,1-1 1 0 0,-1 0-1 0 0,0 0 1 0 0,0 0-1 0 0,0 0 0 0 0,0 0 1 0 0,0-1-1 0 0,-1 1 1 0 0,0 0-1 0 0,1-1 0 0 0,-1 1 1 0 0,0-1-1 0 0,-1 1 1 0 0,1-1-1 0 0,-1 0 0 0 0,1 1 1 0 0,-1-1-1 0 0,0 1 1 0 0,-1-1-1 0 0,1 0 1 0 0,-1 1-1 0 0,-1-7 0 0 0,1 7 0 0 0,-1 1-1 0 0,1-1 0 0 0,-1 1 1 0 0,0-1-1 0 0,1 1 0 0 0,-1 0 1 0 0,-1 0-1 0 0,1 0 0 0 0,0 0 1 0 0,0 0-1 0 0,-1 0 0 0 0,1 1 1 0 0,-1-1-1 0 0,1 1 0 0 0,-1-1 1 0 0,0 1-1 0 0,0 0 0 0 0,1 0 1 0 0,-1 0-1 0 0,0 1 0 0 0,0-1 1 0 0,-5 0-1 0 0,-4 0 23 0 0,-1 0 0 0 0,1 0 0 0 0,-24 3 0 0 0,26 0-14 0 0,1 0-1 0 0,-1 0 1 0 0,0 1-1 0 0,1 0 1 0 0,0 1 0 0 0,0 0-1 0 0,0 1 1 0 0,0 0-1 0 0,-10 8 1 0 0,14-8 1 0 0,2 0 3 0 0</inkml:trace>
</inkml:ink>
</file>

<file path=ppt/ink/ink3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9:57.407"/>
    </inkml:context>
    <inkml:brush xml:id="br0">
      <inkml:brushProperty name="width" value="0.025" units="cm"/>
      <inkml:brushProperty name="height" value="0.025" units="cm"/>
    </inkml:brush>
  </inkml:definitions>
  <inkml:trace contextRef="#ctx0" brushRef="#br0">1 191 13168 0 0,'11'24'139'0'0,"-5"-10"234"0"0,0 0-1 0 0,1-1 0 0 0,1 1 1 0 0,13 17-1 0 0,-18-28-299 0 0,0 0 1 0 0,0 0-1 0 0,0 0 0 0 0,0-1 1 0 0,0 1-1 0 0,0-1 0 0 0,1 1 1 0 0,-1-1-1 0 0,1 0 0 0 0,0-1 1 0 0,0 1-1 0 0,-1 0 0 0 0,1-1 1 0 0,0 0-1 0 0,0 0 0 0 0,0 0 1 0 0,1-1-1 0 0,-1 1 0 0 0,0-1 1 0 0,0 0-1 0 0,6-1 0 0 0,-7 1 7 0 0,1-1 0 0 0,0 1 0 0 0,-1-1 0 0 0,1 0 0 0 0,-1 0 0 0 0,1 0 0 0 0,-1-1 0 0 0,0 0 0 0 0,1 1 0 0 0,-1-1 0 0 0,0 0 0 0 0,0 0 0 0 0,0 0-1 0 0,0-1 1 0 0,-1 1 0 0 0,1-1 0 0 0,-1 0 0 0 0,1 0 0 0 0,-1 1 0 0 0,0-1 0 0 0,0-1 0 0 0,0 1 0 0 0,-1 0 0 0 0,1 0 0 0 0,1-7 0 0 0,-1 4 2 0 0,0-1 1 0 0,-1 0-1 0 0,0 1 1 0 0,0-1-1 0 0,-1 0 1 0 0,0 0-1 0 0,0 1 1 0 0,0-1-1 0 0,-1 0 1 0 0,0 0-1 0 0,0 1 0 0 0,-1-1 1 0 0,-2-6-1 0 0,0 3 1 0 0,-3-10 145 0 0,-18-35-1 0 0,22 50-203 0 0,1 1 0 0 0,-1-1 0 0 0,0 1 0 0 0,0 0 0 0 0,0 0 0 0 0,-1 1 0 0 0,1-1 0 0 0,-1 1 0 0 0,0 0 0 0 0,0-1 0 0 0,0 2 0 0 0,0-1 0 0 0,-9-4 0 0 0,12 7-14 0 0,-1-1 0 0 0,0 1 0 0 0,0-1 1 0 0,0 1-1 0 0,0-1 0 0 0,0 1 1 0 0,0 0-1 0 0,0 0 0 0 0,0 0 0 0 0,0 0 1 0 0,0 0-1 0 0,0 0 0 0 0,0 1 0 0 0,1-1 1 0 0,-1 1-1 0 0,0-1 0 0 0,0 1 0 0 0,0 0 1 0 0,-3 1-1 0 0,2 0 1 0 0,1 0-1 0 0,-1 1 1 0 0,0-1 0 0 0,1 1 0 0 0,-1-1 0 0 0,1 1-1 0 0,0 0 1 0 0,0 0 0 0 0,0 0 0 0 0,-2 4 0 0 0,-1 4 12 0 0,1 1 0 0 0,0-1 1 0 0,0 1-1 0 0,1 0 0 0 0,-2 14 1 0 0,3-3 19 0 0,1 0 0 0 0,1-1 1 0 0,4 33-1 0 0,-4-53-38 0 0,0 0 0 0 0,0 1 0 0 0,0-1 0 0 0,1 0 0 0 0,-1 0 0 0 0,1 1 0 0 0,0-1 0 0 0,-1 0 0 0 0,1 0 0 0 0,0 0 0 0 0,0 0 0 0 0,0 0 0 0 0,1 0 0 0 0,-1 0 0 0 0,0 0 0 0 0,1 0 0 0 0,0 0 0 0 0,-1-1 0 0 0,1 1 0 0 0,0-1 0 0 0,0 1 0 0 0,-1-1 0 0 0,1 0 0 0 0,0 1 0 0 0,1-1 0 0 0,-1 0-1 0 0,0 0 1 0 0,0-1 0 0 0,0 1 0 0 0,0 0 0 0 0,1-1 0 0 0,-1 1 0 0 0,0-1 0 0 0,1 0 0 0 0,2 0 0 0 0,-1 0 1 0 0,0-1 0 0 0,0 1 0 0 0,0-1 0 0 0,0 0 0 0 0,0 0 0 0 0,0 0 0 0 0,-1-1 0 0 0,1 1 0 0 0,0-1 0 0 0,-1 0 0 0 0,1 0 0 0 0,-1 0-1 0 0,0-1 1 0 0,0 1 0 0 0,0-1 0 0 0,0 1 0 0 0,0-1 0 0 0,0 0 0 0 0,-1 0 0 0 0,4-5 0 0 0,-2 1 7 0 0,-1 0 1 0 0,0 0-1 0 0,0 0 1 0 0,0 0-1 0 0,-1 0 1 0 0,0-1-1 0 0,0 1 1 0 0,-1-1-1 0 0,0 0 1 0 0,0 1-1 0 0,0-1 1 0 0,-1 0-1 0 0,-1 1 1 0 0,1-1-1 0 0,-1 0 1 0 0,-1 1-1 0 0,-2-12 1 0 0,0 1 34 0 0,-9-31 55 0 0,12 47-98 0 0,0 0 0 0 0,0 0 0 0 0,0 1-1 0 0,0-1 1 0 0,0 0 0 0 0,-1 0 0 0 0,1 1 0 0 0,0-1 0 0 0,-1 0-1 0 0,1 1 1 0 0,-1 0 0 0 0,0-1 0 0 0,0 1 0 0 0,1 0 0 0 0,-1 0-1 0 0,0 0 1 0 0,0 0 0 0 0,0 0 0 0 0,-4-1 0 0 0,5 2-1 0 0,0 0 1 0 0,0 0-1 0 0,0 1 1 0 0,0-1-1 0 0,0 0 1 0 0,0 0-1 0 0,0 1 1 0 0,0-1-1 0 0,0 1 1 0 0,0-1-1 0 0,1 1 1 0 0,-1-1-1 0 0,0 1 1 0 0,0-1-1 0 0,0 1 0 0 0,1 0 1 0 0,-1-1-1 0 0,0 1 1 0 0,1 0-1 0 0,-1 0 1 0 0,0 0-1 0 0,1-1 1 0 0,-1 1-1 0 0,1 0 1 0 0,-1 0-1 0 0,1 1 1 0 0,-11 24 39 0 0,7-17-27 0 0,2 0-1 0 0,-1 0 1 0 0,1 0 0 0 0,0 0 0 0 0,1 0-1 0 0,0 0 1 0 0,1 0 0 0 0,0 0-1 0 0,0 1 1 0 0,1-1 0 0 0,0 0 0 0 0,3 11-1 0 0,-3-18-10 0 0,0 0 0 0 0,0 0 0 0 0,0 0 0 0 0,0-1 0 0 0,0 1 0 0 0,1 0 0 0 0,-1 0 0 0 0,1-1 0 0 0,-1 1 0 0 0,1-1 0 0 0,0 1 0 0 0,-1-1 0 0 0,1 0 0 0 0,0 0 0 0 0,0 1 0 0 0,0-1 0 0 0,0-1 0 0 0,0 1 0 0 0,0 0 0 0 0,0 0 0 0 0,0-1 0 0 0,0 1 0 0 0,1-1 0 0 0,-1 0 0 0 0,0 1 0 0 0,0-1 0 0 0,1 0 0 0 0,-1-1 0 0 0,0 1 0 0 0,0 0 0 0 0,0-1 0 0 0,0 1 0 0 0,1-1 0 0 0,-1 1 0 0 0,0-1 0 0 0,2-1 0 0 0,2 0 4 0 0,0 0-1 0 0,0-1 1 0 0,0 0-1 0 0,-1 0 0 0 0,0 0 1 0 0,1-1-1 0 0,-1 1 0 0 0,0-1 1 0 0,-1 0-1 0 0,1-1 1 0 0,6-8-1 0 0,-4 3 6 0 0,-1 0 1 0 0,0-1-1 0 0,-1 0 1 0 0,0 0 0 0 0,-1-1-1 0 0,5-18 1 0 0,-8 27-11 0 0,0-1 0 0 0,-1 0 1 0 0,1 0-1 0 0,-1 1 1 0 0,0-1-1 0 0,0 0 0 0 0,0 0 1 0 0,0 0-1 0 0,-1 0 1 0 0,0 1-1 0 0,0-1 1 0 0,0 0-1 0 0,0 1 0 0 0,0-1 1 0 0,-1 0-1 0 0,1 1 1 0 0,-1 0-1 0 0,0-1 0 0 0,0 1 1 0 0,0 0-1 0 0,-1 0 1 0 0,1 0-1 0 0,-1 0 1 0 0,-5-4-1 0 0,7 6-1 0 0,-1 0 0 0 0,1 0-1 0 0,-1 0 1 0 0,0 0 0 0 0,1 1 0 0 0,-1-1 0 0 0,0 1-1 0 0,0-1 1 0 0,0 1 0 0 0,1-1 0 0 0,-1 1 0 0 0,0 0-1 0 0,0 0 1 0 0,0 0 0 0 0,0 0 0 0 0,1 0 0 0 0,-1 0-1 0 0,0 1 1 0 0,0-1 0 0 0,0 1 0 0 0,1-1 0 0 0,-1 1 0 0 0,0 0-1 0 0,1-1 1 0 0,-1 1 0 0 0,0 0 0 0 0,1 0 0 0 0,-1 0-1 0 0,1 0 1 0 0,-1 1 0 0 0,-1 1 0 0 0,-6 5 12 0 0,1 1 1 0 0,0 0 0 0 0,-13 18-1 0 0,10-12 4 0 0,5-7-4 0 0,0 1 1 0 0,0 0-1 0 0,-9 19 0 0 0,14-26-11 0 0,0-1 0 0 0,0 1 0 0 0,0 1 0 0 0,0-1 0 0 0,1 0 0 0 0,-1 0 0 0 0,1 0 0 0 0,-1 0 0 0 0,1 0 1 0 0,0 1-1 0 0,0-1 0 0 0,0 0 0 0 0,0 0 0 0 0,0 0 0 0 0,0 1 0 0 0,1-1 0 0 0,-1 0 0 0 0,1 0 0 0 0,0 0 0 0 0,-1 0 0 0 0,1 0 0 0 0,0 0 0 0 0,0 0 0 0 0,0 0 0 0 0,3 3 0 0 0,-1-3 2 0 0,0-1 0 0 0,0 0 0 0 0,0 0 0 0 0,0 0 0 0 0,0 0 0 0 0,1-1-1 0 0,-1 1 1 0 0,0-1 0 0 0,0 0 0 0 0,1 1 0 0 0,-1-2 0 0 0,0 1 0 0 0,0 0 0 0 0,1-1 0 0 0,4-1 0 0 0,4 1 9 0 0,-2 0-6 0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3:54.632"/>
    </inkml:context>
    <inkml:brush xml:id="br0">
      <inkml:brushProperty name="width" value="0.05" units="cm"/>
      <inkml:brushProperty name="height" value="0.05" units="cm"/>
    </inkml:brush>
  </inkml:definitions>
  <inkml:trace contextRef="#ctx0" brushRef="#br0">1 22 15472 0 0,'31'120'3150'0'0,"-23"-84"-1555"0"0,1 0 0 0 0,19 46 0 0 0,-24-70-1230 0 0,13 26 223 0 0,-16-36-530 0 0,0 0 1 0 0,0 0-1 0 0,0 0 0 0 0,0 0 1 0 0,1-1-1 0 0,-1 1 0 0 0,0 0 1 0 0,1-1-1 0 0,0 1 0 0 0,-1-1 1 0 0,1 1-1 0 0,0-1 0 0 0,3 2 1 0 0,-5-3-37 0 0,1 0 0 0 0,-1 0 1 0 0,0 0-1 0 0,1 0 1 0 0,-1 0-1 0 0,0 0 1 0 0,0 0-1 0 0,1 0 1 0 0,-1 0-1 0 0,0 0 0 0 0,1 0 1 0 0,-1 0-1 0 0,0 0 1 0 0,0-1-1 0 0,1 1 1 0 0,-1 0-1 0 0,0 0 1 0 0,0 0-1 0 0,1 0 0 0 0,-1-1 1 0 0,0 1-1 0 0,0 0 1 0 0,0 0-1 0 0,1-1 1 0 0,-1 1-1 0 0,0 0 0 0 0,0 0 1 0 0,0-1-1 0 0,0 1 1 0 0,0 0-1 0 0,0 0 1 0 0,1-1-1 0 0,-1 1 1 0 0,0 0-1 0 0,0-1 0 0 0,3-19 160 0 0,-2-16-163 0 0,-1 34-15 0 0,-3-63 329 0 0,2 0 0 0 0,10-70 0 0 0,-9 132-260 0 0,0-1 9 0 0,1 1 0 0 0,-1-1 0 0 0,1 0 0 0 0,-1 1 0 0 0,1-1 0 0 0,1 0 0 0 0,-1 1 0 0 0,3-6 0 0 0,-3 9-26 0 0</inkml:trace>
</inkml:ink>
</file>

<file path=ppt/ink/ink3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9:58.290"/>
    </inkml:context>
    <inkml:brush xml:id="br0">
      <inkml:brushProperty name="width" value="0.025" units="cm"/>
      <inkml:brushProperty name="height" value="0.025" units="cm"/>
    </inkml:brush>
  </inkml:definitions>
  <inkml:trace contextRef="#ctx0" brushRef="#br0">0 286 13864 0 0,'5'7'148'0'0,"1"0"0"0"0,0-1 1 0 0,0 0-1 0 0,0 0 0 0 0,1-1 1 0 0,0 0-1 0 0,0 0 0 0 0,0 0 1 0 0,1-1-1 0 0,15 6 0 0 0,-20-9-82 0 0,0 0 0 0 0,1 0-1 0 0,0 0 1 0 0,-1 0 0 0 0,1-1-1 0 0,-1 0 1 0 0,1 0 0 0 0,0 0 0 0 0,-1 0-1 0 0,1-1 1 0 0,0 1 0 0 0,-1-1-1 0 0,1 0 1 0 0,-1 0 0 0 0,1 0 0 0 0,-1 0-1 0 0,0-1 1 0 0,0 1 0 0 0,1-1-1 0 0,-1 0 1 0 0,0 0 0 0 0,0 0 0 0 0,0-1-1 0 0,-1 1 1 0 0,1-1 0 0 0,-1 1-1 0 0,1-1 1 0 0,1-3 0 0 0,4-5 91 0 0,-1 0 1 0 0,-1 0 0 0 0,0-1 0 0 0,0 0-1 0 0,-1 0 1 0 0,-1 0 0 0 0,0-1-1 0 0,-1 1 1 0 0,0-1 0 0 0,1-14-1 0 0,-4 20-78 0 0,0-1 0 0 0,0 1 0 0 0,0 0 0 0 0,-1 0-1 0 0,0 0 1 0 0,0 0 0 0 0,-1 0 0 0 0,0 0-1 0 0,0 0 1 0 0,-1 0 0 0 0,0 1 0 0 0,0-1 0 0 0,0 1-1 0 0,-9-12 1 0 0,9 14-54 0 0,0-1 0 0 0,-1 1-1 0 0,1 0 1 0 0,-1-1 0 0 0,0 2-1 0 0,0-1 1 0 0,-1 0 0 0 0,1 1 0 0 0,-1 0-1 0 0,1 0 1 0 0,-1 0 0 0 0,0 0-1 0 0,0 1 1 0 0,-1 0 0 0 0,1 0 0 0 0,0 1-1 0 0,-1-1 1 0 0,1 1 0 0 0,-9-1-1 0 0,11 3-15 0 0,0-1 1 0 0,0 1-1 0 0,0 0 0 0 0,0 0 0 0 0,0 0 0 0 0,0 0 0 0 0,0 0 0 0 0,0 1 0 0 0,0-1 0 0 0,0 1 0 0 0,1 0 0 0 0,-1 0 1 0 0,1 0-1 0 0,-1 0 0 0 0,1 0 0 0 0,0 1 0 0 0,0-1 0 0 0,0 1 0 0 0,0-1 0 0 0,0 1 0 0 0,0 0 0 0 0,1 0 0 0 0,-1 0 0 0 0,1 0 1 0 0,0 0-1 0 0,0 0 0 0 0,-1 5 0 0 0,-1 2 9 0 0,1 0 0 0 0,0 0-1 0 0,0 1 1 0 0,1-1 0 0 0,0 1 0 0 0,1-1 0 0 0,1 15 0 0 0,0-15-5 0 0,1-1 0 0 0,0 1 1 0 0,1-1-1 0 0,0 1 0 0 0,7 14 1 0 0,-8-21-7 0 0,0 1 1 0 0,0-1-1 0 0,0 1 1 0 0,0-1-1 0 0,0 0 1 0 0,1 0-1 0 0,-1 0 1 0 0,1 0-1 0 0,0-1 1 0 0,0 1-1 0 0,0-1 1 0 0,0 1-1 0 0,0-1 0 0 0,1 0 1 0 0,-1 0-1 0 0,0-1 1 0 0,6 3-1 0 0,-6-4 0 0 0,-1 0-1 0 0,1 0 1 0 0,-1 0-1 0 0,1 0 0 0 0,0 0 1 0 0,-1-1-1 0 0,1 1 1 0 0,-1-1-1 0 0,1 0 0 0 0,-1 1 1 0 0,0-1-1 0 0,1 0 1 0 0,-1-1-1 0 0,0 1 0 0 0,1 0 1 0 0,-1-1-1 0 0,0 1 1 0 0,0-1-1 0 0,0 0 0 0 0,0 1 1 0 0,2-5-1 0 0,3-2 15 0 0,0 0 0 0 0,0 0 1 0 0,8-16-1 0 0,-13 21-8 0 0,-1-1 0 0 0,1 0 0 0 0,0 0 0 0 0,-1 1 0 0 0,0-1 1 0 0,0 0-1 0 0,0 0 0 0 0,-1 0 0 0 0,1-1 0 0 0,-1 1 0 0 0,0 0 0 0 0,0 0 1 0 0,0 0-1 0 0,-1 0 0 0 0,1 0 0 0 0,-1 0 0 0 0,0 0 0 0 0,0 0 0 0 0,0 0 1 0 0,-1 0-1 0 0,1 1 0 0 0,-1-1 0 0 0,0 0 0 0 0,0 1 0 0 0,-1-1 0 0 0,1 1 1 0 0,-1 0-1 0 0,1 0 0 0 0,-1 0 0 0 0,0 0 0 0 0,0 0 0 0 0,0 1 0 0 0,-1-1 1 0 0,1 1-1 0 0,-1 0 0 0 0,1 0 0 0 0,-1 0 0 0 0,0 0 0 0 0,1 1 1 0 0,-1 0-1 0 0,0-1 0 0 0,-8 0 0 0 0,10 2-5 0 0,-1 0 1 0 0,1 0-1 0 0,-1 1 1 0 0,1-1-1 0 0,0 1 1 0 0,-1-1-1 0 0,1 1 1 0 0,0 0-1 0 0,0 0 1 0 0,0 0-1 0 0,-1 0 1 0 0,1 0-1 0 0,0 1 0 0 0,0-1 1 0 0,1 1-1 0 0,-1-1 1 0 0,0 1-1 0 0,0 0 1 0 0,1-1-1 0 0,-1 1 1 0 0,1 0-1 0 0,-1 0 1 0 0,1 0-1 0 0,0 0 1 0 0,0 0-1 0 0,0 1 1 0 0,-1 3-1 0 0,-2 3 22 0 0,1 0-1 0 0,0 0 1 0 0,0 0-1 0 0,1 1 1 0 0,-2 15 0 0 0,3-11-3 0 0,0-2 18 0 0,0 1 0 0 0,1 0 0 0 0,2 20 0 0 0,-2-31-35 0 0,0 0 0 0 0,0 1 0 0 0,1-1 0 0 0,-1 0 0 0 0,1 1 0 0 0,0-1 0 0 0,0 0 0 0 0,0 0 0 0 0,0 1 0 0 0,0-1 0 0 0,0 0 0 0 0,0 0 0 0 0,1 0 0 0 0,-1-1 0 0 0,1 1 0 0 0,0 0 0 0 0,-1 0 0 0 0,1-1 0 0 0,0 1 0 0 0,0-1 1 0 0,0 0-1 0 0,0 1 0 0 0,0-1 0 0 0,0 0 0 0 0,4 1 0 0 0,-3-1-1 0 0,0-1 0 0 0,1 0 0 0 0,-1 0 0 0 0,0 0 0 0 0,0 0 1 0 0,0-1-1 0 0,0 1 0 0 0,0-1 0 0 0,0 0 0 0 0,0 0 0 0 0,0 0 0 0 0,0 0 1 0 0,0 0-1 0 0,0 0 0 0 0,-1-1 0 0 0,1 0 0 0 0,0 1 0 0 0,-1-1 0 0 0,1 0 1 0 0,-1 0-1 0 0,0-1 0 0 0,0 1 0 0 0,0 0 0 0 0,0-1 0 0 0,0 1 0 0 0,2-5 1 0 0,2-2 13 0 0,-1 0 1 0 0,0 0 0 0 0,0 0 0 0 0,-1-1-1 0 0,0 1 1 0 0,4-19 0 0 0,-8 26-18 0 0,1-1 0 0 0,-1 0 1 0 0,0 1-1 0 0,0-1 0 0 0,0 0 0 0 0,0 1 1 0 0,-1-1-1 0 0,1 0 0 0 0,-1 1 0 0 0,1-1 1 0 0,-1 1-1 0 0,0-1 0 0 0,0 1 0 0 0,0-1 0 0 0,-1 1 1 0 0,-2-4-1 0 0,-1-1 14 0 0,0 0 0 0 0,-1 0-1 0 0,-12-9 1 0 0,9 9-4 0 0</inkml:trace>
</inkml:ink>
</file>

<file path=ppt/ink/ink3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9:16.517"/>
    </inkml:context>
    <inkml:brush xml:id="br0">
      <inkml:brushProperty name="width" value="0.025" units="cm"/>
      <inkml:brushProperty name="height" value="0.025" units="cm"/>
    </inkml:brush>
  </inkml:definitions>
  <inkml:trace contextRef="#ctx0" brushRef="#br0">59 153 5824 0 0,'0'0'3033'0'0,"9"15"296"0"0,-2-16-3094 0 0,0-1 0 0 0,-1 0 1 0 0,1 0-1 0 0,0 0 0 0 0,-1 0 0 0 0,0-1 0 0 0,11-6 0 0 0,11-5 331 0 0,-1 4 406 0 0,-10 2-573 0 0,1 2 0 0 0,0 0 0 0 0,0 1 0 0 0,32-5-1 0 0,-5-2 754 0 0,-38 5 717 0 0,-4 7-1057 0 0,-4 9-782 0 0,-90 236 877 0 0,36-120-569 0 0,47-108-285 0 0,6-15-15 0 0,0 1-1 0 0,1 0 0 0 0,-1-1 1 0 0,1 1-1 0 0,0 0 1 0 0,0 0-1 0 0,0 0 0 0 0,-1 6 1 0 0,2-9 94 0 0,-2-7-99 0 0,0 1 1 0 0,0-1-1 0 0,1 0 1 0 0,0 0-1 0 0,1 0 1 0 0,-1 0 0 0 0,1 1-1 0 0,0-1 1 0 0,2-7-1 0 0,-2-25 94 0 0,-10-62 118 0 0,-4-58 136 0 0,14 154-362 0 0,-1 0 1 0 0,0 1-1 0 0,0-1 1 0 0,-1 1 0 0 0,0-1-1 0 0,1 1 1 0 0,-1-1 0 0 0,-1 1-1 0 0,1 0 1 0 0,0 0-1 0 0,-1 0 1 0 0,-4-5 0 0 0,3 4 20 0 0,1 1 0 0 0,-1-1 1 0 0,1-1-1 0 0,1 1 0 0 0,-1 0 1 0 0,-2-7-1 0 0,4-3 203 0 0,10 19-144 0 0,17 28-91 0 0,-20-24 11 0 0,3 6-6 0 0,0-1-1 0 0,0 1 1 0 0,7 17-1 0 0,-11-20-6 0 0,1 0-1 0 0,0 0 0 0 0,0 0 1 0 0,1-1-1 0 0,1 0 1 0 0,12 13-1 0 0,21 2 7 0 0,-35-23-9 0 0,-1 1 0 0 0,0-1 0 0 0,1 2 0 0 0,-1-1-1 0 0,0 0 1 0 0,-1 1 0 0 0,1 0 0 0 0,5 6 0 0 0,7 22 15 0 0,-18-33-7 0 0,-3-5 16 0 0,0 1 0 0 0,-1 0-1 0 0,1 0 1 0 0,-1 0-1 0 0,0 0 1 0 0,0 1 0 0 0,-1 0-1 0 0,1 0 1 0 0,-1 0 0 0 0,0 1-1 0 0,-12-6 1 0 0,-140-20 220 0 0,153 28-227 0 0,-61-16 81 0 0,60 15-79 0 0,0 0 0 0 0,0 0 0 0 0,0-1 0 0 0,0 0 0 0 0,0 0 0 0 0,1 0 0 0 0,0-1 0 0 0,-6-5 1 0 0,10 8-9 0 0</inkml:trace>
</inkml:ink>
</file>

<file path=ppt/ink/ink3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9:20.613"/>
    </inkml:context>
    <inkml:brush xml:id="br0">
      <inkml:brushProperty name="width" value="0.025" units="cm"/>
      <inkml:brushProperty name="height" value="0.025" units="cm"/>
    </inkml:brush>
  </inkml:definitions>
  <inkml:trace contextRef="#ctx0" brushRef="#br0">1 145 13056 0 0,'0'0'2264'0'0,"45"-7"79"0"0,-9-1-1857 0 0,0-1-1 0 0,55-21 1 0 0,-72 23-445 0 0,85-21 283 0 0,-63 22-171 0 0,-35 6-123 0 0,-1-1 1 0 0,0 1 0 0 0,1-1 0 0 0,-1 0 0 0 0,0 0 0 0 0,0-1 0 0 0,0 1 0 0 0,6-4-1 0 0,-7 2 459 0 0,-7 3 920 0 0,-3 0-1328 0 0,6 0-56 0 0,-9 7 148 0 0,5-4 41 0 0,3-2 134 0 0,12-8-299 0 0,-9 7-32 0 0,0-1-1 0 0,0 0 1 0 0,0 0-1 0 0,0 0 1 0 0,-1 0-1 0 0,1 0 1 0 0,0 0 0 0 0,0-1-1 0 0,-1 1 1 0 0,1 0-1 0 0,-1-1 1 0 0,0 0-1 0 0,1 1 1 0 0,0-3-1 0 0,-30 31 39 0 0,17-17-50 0 0,9-8-2 0 0,-1 0 0 0 0,0 0 1 0 0,1 0-1 0 0,0 1 0 0 0,0-1 1 0 0,0 1-1 0 0,0 0 0 0 0,-2 3 1 0 0,2-1 1 0 0,0-1 1 0 0,0 0-1 0 0,-1 0 1 0 0,1 0-1 0 0,-1 0 1 0 0,-4 5-1 0 0,4-7-4 0 0,1 1 1 0 0,-1 0-1 0 0,1 0 1 0 0,0 0-1 0 0,0 0 0 0 0,0 0 1 0 0,0 0-1 0 0,1 1 0 0 0,0-1 1 0 0,-1 0-1 0 0,1 1 0 0 0,-1 6 1 0 0,1-5 0 0 0,0 0 1 0 0,0 0 0 0 0,0-1 0 0 0,-1 1 0 0 0,0 0 0 0 0,-2 4-1 0 0,-7 19 9 0 0,7-8 7 0 0,-2 0-1 0 0,-14 34 0 0 0,17-46-12 0 0,-1-1 0 0 0,0 0-1 0 0,0 0 1 0 0,-1-1 0 0 0,-10 13-1 0 0,15-19-4 0 0,-3 3 0 0 0,-1 0 0 0 0,1 0 0 0 0,1 0 0 0 0,-1 0 0 0 0,0 1 0 0 0,1-1 0 0 0,0 1 0 0 0,-1 0 0 0 0,2 0 0 0 0,-4 6 0 0 0,-2 6 0 0 0,5-13 0 0 0,0 0 0 0 0,1 0 0 0 0,-1 0 0 0 0,1 0 0 0 0,0 0 0 0 0,0 0 0 0 0,0 1 0 0 0,-1 5 0 0 0,2-8 0 0 0,-2-7 0 0 0,1-1 0 0 0,0 0 0 0 0,0 0 0 0 0,0 1 0 0 0,1-1 0 0 0,0 0 0 0 0,0 0 0 0 0,2-10 0 0 0,0-9 0 0 0,-4-6-4 0 0,-6-37 0 0 0,4 37-24 0 0,-1-38-1 0 0,3-58-712 0 0,-3 96-85 0 0,5 31 825 0 0,0 1-1 0 0,0 0 1 0 0,0-1-1 0 0,0 1 0 0 0,0-1 1 0 0,0 1-1 0 0,0 0 1 0 0,0-1-1 0 0,0 1 1 0 0,0 0-1 0 0,1-1 0 0 0,-1 1 1 0 0,0 0-1 0 0,0-1 1 0 0,0 1-1 0 0,0 0 1 0 0,1-1-1 0 0,-1 1 0 0 0,0 0 1 0 0,0 0-1 0 0,1-1 1 0 0,-1 1-1 0 0,0 0 1 0 0,0 0-1 0 0,1-1 0 0 0,-1 1 1 0 0,0 0-1 0 0,1 0 1 0 0,-1 0-1 0 0,0 0 0 0 0,1-1 1 0 0,-1 1-1 0 0,0 0 1 0 0,1 0-1 0 0,-1 0 1 0 0,0 0-1 0 0,1 0 0 0 0,-1 0 1 0 0,1 0-1 0 0,-1 0 1 0 0,0 0-1 0 0,1 0 1 0 0,-1 0-1 0 0,0 0 0 0 0,1 0 1 0 0,-1 0-1 0 0,0 1 1 0 0,1-1-1 0 0,27 14-163 0 0,24 27-73 0 0,23 45 574 0 0,2 1 19 0 0,-50-56 425 0 0,2 3-234 0 0,-8-15-537 0 0,-13-13 29 0 0,-9-5 51 0 0,-18-6 121 0 0,7 1-149 0 0,-34-9-59 0 0,13 0 2 0 0,1-1 1 0 0,-48-28-1 0 0,48 22-3 0 0,20 13-1 0 0,-1 1 0 0 0,0 0 0 0 0,-21-6 0 0 0,6 10 0 0 0,25 2 0 0 0,1 0 0 0 0,-1 0 0 0 0,1 0 0 0 0,0 0 0 0 0,-1 0 0 0 0,1 0 0 0 0,-1 0 0 0 0,1-1 0 0 0,0 0 0 0 0,-1 1 0 0 0,1-1 0 0 0,-4-2 0 0 0,2 1 0 0 0,3 1 0 0 0,0 0 0 0 0,0 0 0 0 0,0 0 0 0 0,-1 1 0 0 0,1-1 0 0 0,0 0 0 0 0,-1 1 0 0 0,1-1 0 0 0,-1 1 0 0 0,1-1 0 0 0,-1 1 0 0 0,1 0 0 0 0,-1 0 0 0 0,-2 0 0 0 0,2 0 0 0 0</inkml:trace>
</inkml:ink>
</file>

<file path=ppt/ink/ink3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9:24.006"/>
    </inkml:context>
    <inkml:brush xml:id="br0">
      <inkml:brushProperty name="width" value="0.025" units="cm"/>
      <inkml:brushProperty name="height" value="0.025" units="cm"/>
    </inkml:brush>
  </inkml:definitions>
  <inkml:trace contextRef="#ctx0" brushRef="#br0">58 152 9648 0 0,'0'0'7978'0'0,"22"-9"-7297"0"0,11 5 184 0 0,-1 0-349 0 0,-1-2 0 0 0,36-10 1 0 0,9-8-129 0 0,-68 21-322 0 0,1 1 0 0 0,-1 0 0 0 0,1 1 1 0 0,0 0-1 0 0,12-1 0 0 0,-21 2 10 0 0,-21 34 79 0 0,3 3-83 0 0,9-6-20 0 0,-22 51 0 0 0,-12-4 33 0 0,36-65-52 0 0,-1 0 1 0 0,-16 22-1 0 0,17-23 9 0 0,7-11-37 0 0,0 0 0 0 0,0 0 0 0 0,0 0 0 0 0,-1-1 1 0 0,1 1-1 0 0,0 0 0 0 0,-1 0 0 0 0,1 0 0 0 0,-1-1 1 0 0,1 1-1 0 0,0 0 0 0 0,-1-1 0 0 0,0 1 0 0 0,1 0 1 0 0,-1-1-1 0 0,1 1 0 0 0,-1-1 0 0 0,0 1 0 0 0,0-1 0 0 0,-1 1 1 0 0,2-1 15 0 0,-6-68 255 0 0,4-40-108 0 0,0 58-107 0 0,1 37-38 0 0,-1 1 0 0 0,0 0-1 0 0,-6-19 1 0 0,4 20-1 0 0,1-1 0 0 0,1 1-1 0 0,0-1 1 0 0,-1-14 0 0 0,3 19-8 0 0,0 4-8 0 0,0-1 0 0 0,0 1 1 0 0,0-1-1 0 0,0 1 0 0 0,1-1 0 0 0,-1 0 1 0 0,1 1-1 0 0,0-1 0 0 0,0 1 0 0 0,0 0 0 0 0,1-1 1 0 0,1-3-1 0 0,-1 4 5 0 0,0 1 3 0 0,3 7-13 0 0,-5-4-2 0 0,15 28 1 0 0,-13-24 0 0 0,1 0 0 0 0,-1-1 0 0 0,1 1 0 0 0,0 0 0 0 0,0-1 0 0 0,0 0 0 0 0,0 1 0 0 0,8 6 0 0 0,-2-3 0 0 0,-1 0 0 0 0,0 0 0 0 0,0 1 0 0 0,11 20 0 0 0,4 2 0 0 0,-11-17 2 0 0,1-1-1 0 0,26 21 1 0 0,-32-28 3 0 0,32 18 25 0 0,-21-15-6 0 0,-17-9-18 0 0,0 1-1 0 0,0-1 0 0 0,0 1 1 0 0,0-1-1 0 0,0 1 1 0 0,-1-1-1 0 0,1 1 0 0 0,0 0 1 0 0,0-1-1 0 0,0 1 1 0 0,-1 0-1 0 0,1 0 0 0 0,0 0 1 0 0,-1-1-1 0 0,1 1 1 0 0,-1 0-1 0 0,1 0 0 0 0,-1 0 1 0 0,0 0-1 0 0,1 0 1 0 0,-1 0-1 0 0,0 0 0 0 0,1 0 1 0 0,-1 1-1 0 0,0-1 3 0 0,-1 0-1 0 0,1-1 1 0 0,-1 1 0 0 0,0-1-1 0 0,1 1 1 0 0,-1-1 0 0 0,1 0-1 0 0,-1 1 1 0 0,0-1-1 0 0,1 1 1 0 0,-1-1 0 0 0,0 0-1 0 0,1 0 1 0 0,-1 1 0 0 0,0-1-1 0 0,1 0 1 0 0,-1 0-1 0 0,0 0 1 0 0,0 0 0 0 0,1 0-1 0 0,-1 0 1 0 0,0 0 0 0 0,0 0-1 0 0,1 0 1 0 0,-1 0-1 0 0,0 0 1 0 0,1 0 0 0 0,-1-1-1 0 0,0 1 1 0 0,1 0-1 0 0,-1 0 1 0 0,0-1 0 0 0,1 1-1 0 0,-1-1 1 0 0,0 1 0 0 0,-64-23 200 0 0,-52-16 24 0 0,98 32-186 0 0,0 0 1 0 0,-25-12 0 0 0,26 9 29 0 0,-2 2 0 0 0,-22-7 0 0 0,32 11-21 0 0,1 1 1 0 0,-1-1 0 0 0,-16-11-1 0 0,2 2 19 0 0,19 13-20 0 0</inkml:trace>
</inkml:ink>
</file>

<file path=ppt/ink/ink3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9:32.317"/>
    </inkml:context>
    <inkml:brush xml:id="br0">
      <inkml:brushProperty name="width" value="0.025" units="cm"/>
      <inkml:brushProperty name="height" value="0.025" units="cm"/>
    </inkml:brush>
  </inkml:definitions>
  <inkml:trace contextRef="#ctx0" brushRef="#br0">9 181 1400 0 0,'-8'-37'2831'0'0,"8"60"563"0"0,1-21-3329 0 0,-1 0 1 0 0,1-1-1 0 0,-1 1 0 0 0,1 0 0 0 0,0-1 1 0 0,0 1-1 0 0,0 0 0 0 0,0-1 0 0 0,0 1 1 0 0,0-1-1 0 0,0 0 0 0 0,1 1 0 0 0,-1-1 1 0 0,0 0-1 0 0,1 0 0 0 0,-1 0 0 0 0,1 1 1 0 0,-1-2-1 0 0,1 1 0 0 0,0 0 0 0 0,-1 0 1 0 0,1 0-1 0 0,2 0 0 0 0,42 12 305 0 0,-39-13-313 0 0,0 0 0 0 0,-1 0 1 0 0,1 0-1 0 0,0-1 0 0 0,-1 0 0 0 0,1-1 0 0 0,-1 1 0 0 0,1-1 1 0 0,-1 0-1 0 0,8-4 0 0 0,63-36 603 0 0,-59 32-464 0 0,90-69 2031 0 0,-92 68-1608 0 0,-13 8-524 0 0,-1 1 1 0 0,1 0 0 0 0,0 1-1 0 0,0-1 1 0 0,-1 0-1 0 0,1 1 1 0 0,0-1-1 0 0,0 1 1 0 0,5-1 0 0 0,2-2 674 0 0,-5 4 777 0 0,-3 13-897 0 0,-4-3-407 0 0,1-1-1 0 0,-1 1 0 0 0,-1-1 0 0 0,0 0 0 0 0,0 0 0 0 0,-1 0 1 0 0,0-1-1 0 0,-1 1 0 0 0,0-1 0 0 0,-9 13 0 0 0,-18 35 158 0 0,-21 57 174 0 0,5-11-61 0 0,43-89-413 0 0,-8 13 44 0 0,13-25-127 0 0,-1 0 1 0 0,1-1 0 0 0,-1 1 0 0 0,1 0 0 0 0,-1 0-1 0 0,0 0 1 0 0,1-1 0 0 0,-1 1 0 0 0,0 0 0 0 0,0-1-1 0 0,0 1 1 0 0,1 0 0 0 0,-1-1 0 0 0,0 1 0 0 0,0-1-1 0 0,0 1 1 0 0,0-1 0 0 0,0 0 0 0 0,0 1 0 0 0,-2-1-1 0 0,3 0 54 0 0,-17-16 228 0 0,5-88-158 0 0,8 75-106 0 0,0-33 1 0 0,2 7-11 0 0,-1 18-7 0 0,3 17-7 0 0,-2 0 0 0 0,-4-19 0 0 0,4 19-4 0 0,1 1 1 0 0,1-28 0 0 0,0 36-9 0 0,128 268 1 0 0,-119-241 0 0 0,0 0 0 0 0,2-1 0 0 0,0 0 0 0 0,0-1 0 0 0,25 24 0 0 0,-21-24 15 0 0,-11-11 205 0 0,-14-7-43 0 0,4 1-165 0 0,-150-54 483 0 0,134 45-447 0 0,0 0 0 0 0,1-2 0 0 0,-24-20 0 0 0,-15-10 48 0 0,40 34-55 0 0,17 9-33 0 0</inkml:trace>
</inkml:ink>
</file>

<file path=ppt/ink/ink3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9:36.055"/>
    </inkml:context>
    <inkml:brush xml:id="br0">
      <inkml:brushProperty name="width" value="0.025" units="cm"/>
      <inkml:brushProperty name="height" value="0.025" units="cm"/>
    </inkml:brush>
  </inkml:definitions>
  <inkml:trace contextRef="#ctx0" brushRef="#br0">100 272 10152 0 0,'3'-1'617'0'0,"145"-48"3350"0"0,-116 38-3128 0 0,42-20 1 0 0,-13 4 32 0 0,-53 24-749 0 0,-1-1 0 0 0,0 0 0 0 0,0 0 0 0 0,9-9-1 0 0,19-10 779 0 0,-34 22-886 0 0,-1 1 0 0 0,0 0 0 0 0,0 0 0 0 0,0 0 0 0 0,0 0 0 0 0,0-1 0 0 0,0 1 0 0 0,1 0 0 0 0,-1 0 0 0 0,0 0 0 0 0,0 0 0 0 0,0 0 0 0 0,0 0 0 0 0,1 0 0 0 0,-1-1 0 0 0,0 1 0 0 0,0 0 0 0 0,0 0 0 0 0,1 0 0 0 0,-1 0 0 0 0,0 0 0 0 0,0 0 0 0 0,0 0 0 0 0,1 0 0 0 0,-1 0 0 0 0,0 0 0 0 0,0 0 0 0 0,0 0 0 0 0,1 0 0 0 0,-1 0 0 0 0,0 0 0 0 0,0 0 0 0 0,0 0 0 0 0,1 0 0 0 0,-1 1 0 0 0,0-1 0 0 0,0 0 0 0 0,0 0 0 0 0,0 0 0 0 0,1 0 0 0 0,-1 0 0 0 0,0 0 0 0 0,0 1 0 0 0,0-1 0 0 0,0 0 0 0 0,0 0 0 0 0,0 0 0 0 0,1 0 0 0 0,-1 1 0 0 0,0-1 0 0 0,0 0 0 0 0,0 0 0 0 0,0 0 0 0 0,0 0 0 0 0,0 1 0 0 0,0-1 0 0 0,0 0 0 0 0,0 0-1 0 0,0 0 1 0 0,0 1 0 0 0,0-1 0 0 0,0 0 0 0 0,0 0 0 0 0,0 0 0 0 0,0 1 0 0 0,0-1 0 0 0,0 0 0 0 0,-9 23 283 0 0,-20 25-47 0 0,3-8 1 0 0,-25 57 1 0 0,39-73-170 0 0,-2 5-11 0 0,5-8 41 0 0,-2-1-1 0 0,-16 26 0 0 0,-14 10 216 0 0,29-42-152 0 0,12-14-171 0 0,0 0 1 0 0,0 1 0 0 0,-1-1-1 0 0,1 0 1 0 0,0 1 0 0 0,0-1-1 0 0,-1 0 1 0 0,1 0 0 0 0,0 1-1 0 0,-1-1 1 0 0,1 0 0 0 0,-1 0-1 0 0,1 1 1 0 0,0-1 0 0 0,-1 0-1 0 0,1 0 1 0 0,-1 0 0 0 0,1 0-1 0 0,0 0 1 0 0,-1 1 0 0 0,1-1-1 0 0,-1 0 1 0 0,1 0 0 0 0,-1 0-1 0 0,1 0 1 0 0,0 0 0 0 0,-1 0-1 0 0,1-1 1 0 0,-1 1 0 0 0,1 0-1 0 0,-1 0 1 0 0,1 0 0 0 0,-1-1-1 0 0,-1-2 17 0 0,0-1-1 0 0,0 0 0 0 0,0 0 1 0 0,1 0-1 0 0,0 0 0 0 0,0-1 1 0 0,0 1-1 0 0,0 0 0 0 0,1-1 1 0 0,-1 1-1 0 0,1 0 0 0 0,0-1 1 0 0,1-5-1 0 0,-2-21 31 0 0,-7-51 68 0 0,6 56-48 0 0,-10-50 0 0 0,-1 1 32 0 0,-21-62 99 0 0,24 103 13 0 0,18 43-206 0 0,-1 0 0 0 0,1-1 0 0 0,18 15 1 0 0,-5-5 1 0 0,36 27 3 0 0,-42-34-12 0 0,1 1-1 0 0,-2 0 1 0 0,21 23-1 0 0,-6-3-2 0 0,-19-22 0 0 0,0 1 0 0 0,-1 0 0 0 0,0 1 0 0 0,10 17 0 0 0,-4-8 0 0 0,-13-19 0 0 0,0 0 0 0 0,0 0 0 0 0,0 0 0 0 0,0 0 0 0 0,-1 1 0 0 0,1-1 0 0 0,-1 1 0 0 0,0-1 0 0 0,0 1 0 0 0,2 4 0 0 0,0-1 0 0 0,0 0 0 0 0,0-1 0 0 0,1 1 0 0 0,0-1 0 0 0,0 0 0 0 0,0 1 0 0 0,9 7 0 0 0,-26-26 0 0 0,-10-11 2 0 0,-32-25 0 0 0,47 44 4 0 0,1-1-1 0 0,-1 1 0 0 0,-1 0 1 0 0,1 0-1 0 0,-1 1 0 0 0,1 0 1 0 0,-1 1-1 0 0,0 0 0 0 0,-15-3 1 0 0,-1 2 22 0 0,-37-3 46 0 0,19 11-21 0 0,34-2-27 0 0,1-1 1 0 0,-1 0-1 0 0,0-1 0 0 0,-10 0 0 0 0,-11-1 82 0 0,24 1-73 0 0,1 1-1 0 0,-1-1 1 0 0,0-1-1 0 0,1 1 0 0 0,-1-1 1 0 0,0 0-1 0 0,1 0 1 0 0,-1-1-1 0 0,1 0 1 0 0,0 0-1 0 0,-9-4 1 0 0,10 4 9 0 0,-1 0 0 0 0,0 0 0 0 0,1 0 0 0 0,-1 0 0 0 0,0 1 0 0 0,0 0 0 0 0,-7-1 0 0 0,11 2 34 0 0</inkml:trace>
</inkml:ink>
</file>

<file path=ppt/ink/ink3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9:36.876"/>
    </inkml:context>
    <inkml:brush xml:id="br0">
      <inkml:brushProperty name="width" value="0.025" units="cm"/>
      <inkml:brushProperty name="height" value="0.025" units="cm"/>
    </inkml:brush>
  </inkml:definitions>
  <inkml:trace contextRef="#ctx0" brushRef="#br0">0 20 11152 0 0,'0'0'1170'0'0,"23"15"-372"0"0,-15-13-645 0 0,0 1 1 0 0,-1-1-1 0 0,1 0 1 0 0,0-1 0 0 0,0 0-1 0 0,0 0 1 0 0,1-1 0 0 0,-1 0-1 0 0,0 0 1 0 0,12-2 0 0 0,9-3 657 0 0,42-13 0 0 0,-54 13-809 0 0,0 0 1 0 0,0 1-1 0 0,0 1 1 0 0,0 1 0 0 0,19 0-1 0 0,-35 1-2 0 0,0 1-1 0 0,0 0 1 0 0,0 0-1 0 0,0 0 0 0 0,0 1 1 0 0,0-1-1 0 0,0 0 0 0 0,0 0 1 0 0,0 0-1 0 0,0 1 0 0 0,0-1 1 0 0,0 1-1 0 0,0-1 0 0 0,0 1 1 0 0,-1-1-1 0 0,1 1 0 0 0,0-1 1 0 0,0 1-1 0 0,0 0 0 0 0,-1-1 1 0 0,1 1-1 0 0,0 0 0 0 0,0 1 1 0 0,3 2-2 0 0,-4-4-5 0 0,-11-9 1913 0 0,10 9-1836 0 0</inkml:trace>
</inkml:ink>
</file>

<file path=ppt/ink/ink3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9:39.695"/>
    </inkml:context>
    <inkml:brush xml:id="br0">
      <inkml:brushProperty name="width" value="0.025" units="cm"/>
      <inkml:brushProperty name="height" value="0.025" units="cm"/>
    </inkml:brush>
  </inkml:definitions>
  <inkml:trace contextRef="#ctx0" brushRef="#br0">32 220 8640 0 0,'0'0'2712'0'0,"38"2"-638"0"0,-16 6-1650 0 0,0 0-1 0 0,0-2 0 0 0,0-1 1 0 0,1 0-1 0 0,0-2 0 0 0,0 0 1 0 0,36-2-1 0 0,-35 0-323 0 0,-16 0-72 0 0,-1 0 1 0 0,1 1-1 0 0,-1 0 0 0 0,0 0 1 0 0,0 1-1 0 0,1 0 1 0 0,-2 0-1 0 0,1 0 1 0 0,0 1-1 0 0,-1 0 0 0 0,1 0 1 0 0,-1 1-1 0 0,0 0 1 0 0,-1 0-1 0 0,11 11 0 0 0,-10-9 11 0 0,0-2 0 0 0,1 1-1 0 0,-1-1 1 0 0,13 7-1 0 0,-17-10-18 0 0,0-1-1 0 0,1 0 0 0 0,0 0 0 0 0,-1 0 0 0 0,1 0 0 0 0,0 0 0 0 0,-1 0 1 0 0,1-1-1 0 0,0 0 0 0 0,0 1 0 0 0,0-1 0 0 0,-1 0 0 0 0,1 0 0 0 0,0-1 0 0 0,0 1 1 0 0,-1 0-1 0 0,5-2 0 0 0,5-1 137 0 0,-12 3-115 0 0,0 0 0 0 0,0 0 0 0 0,0 0 0 0 0,0 0 0 0 0,0 0 0 0 0,0 0 0 0 0,0 0 0 0 0,0-1 0 0 0,0 1 0 0 0,0 0 0 0 0,0 0 0 0 0,0 0 0 0 0,0 0 0 0 0,0 0-1 0 0,0 0 1 0 0,0-1 0 0 0,0 1 0 0 0,0 0 0 0 0,0 0 0 0 0,0 0 0 0 0,0 0 0 0 0,0 0 0 0 0,0 0 0 0 0,0 0 0 0 0,0-1 0 0 0,0 1 0 0 0,0 0 0 0 0,0 0 0 0 0,0 0 0 0 0,0 0 0 0 0,1 0 0 0 0,-1 0 0 0 0,0 0 0 0 0,0 0 0 0 0,0-1 0 0 0,0 1 0 0 0,0 0 0 0 0,0 0 0 0 0,0 0 0 0 0,0 0 0 0 0,1 0 0 0 0,-1 0 0 0 0,0 0 0 0 0,0 0 0 0 0,0 0 0 0 0,0 0 0 0 0,0 0 0 0 0,0 0 0 0 0,1 0-1 0 0,-1 0 1 0 0,0 0 0 0 0,0 0 0 0 0,0 0 0 0 0,0 0 0 0 0,0 0 0 0 0,0 0 0 0 0,1 0 0 0 0,-1 0 0 0 0,0 0 0 0 0,0 0 0 0 0,0 0 0 0 0,0 0 0 0 0,0 0 0 0 0,0 0 0 0 0,0 0 0 0 0,1 1 0 0 0,-10-14 1241 0 0,23 11-616 0 0,-11 2-765 0 0,-3 0 227 0 0,1 0-109 0 0,0 0 0 0 0,-1 0 0 0 0,1-1 0 0 0,-1 1-1 0 0,1 0 1 0 0,0 0 0 0 0,-1 0 0 0 0,1 0 0 0 0,0 0-1 0 0,-1 0 1 0 0,1 0 0 0 0,0 0 0 0 0,-1 0 0 0 0,1 0-1 0 0,0 0 1 0 0,-1 0 0 0 0,1 0 0 0 0,0 0 0 0 0,-1 1-1 0 0,1-1 1 0 0,-1 0 0 0 0,2 1 0 0 0,7 0 344 0 0,-16-7-383 0 0,-1 0 33 0 0,1-1 0 0 0,0 0 0 0 0,0 0 0 0 0,-8-12-1 0 0,-23-23 46 0 0,32 38-45 0 0,1-1-1 0 0,1 0 1 0 0,-1 0 0 0 0,0 0 0 0 0,-6-12 0 0 0,1 2-3 0 0,-1 1 0 0 0,0 1 0 0 0,-1 0-1 0 0,-21-19 1 0 0,-54-52-704 0 0,84 81 560 0 0,0 1 1 0 0,0 0 0 0 0,0 0 0 0 0,0 0-1 0 0,-1 1 1 0 0,1-1 0 0 0,-5-1 0 0 0,5 2 40 0 0,-1-1 1 0 0,0 1 0 0 0,1-1 0 0 0,-1 0-1 0 0,1 0 1 0 0,0 0 0 0 0,-5-4 0 0 0,8 5 75 0 0,0 1 1 0 0,0 0 0 0 0,0-1 0 0 0,-1 1-1 0 0,1 0 1 0 0,0-1 0 0 0,-1 1 0 0 0,1 0-1 0 0,0-1 1 0 0,-1 1 0 0 0,1 0 0 0 0,0-1-1 0 0,-1 1 1 0 0,1 0 0 0 0,0 0 0 0 0,-1 0-1 0 0,1-1 1 0 0,-1 1 0 0 0,1 0 0 0 0,-1 0-1 0 0,1 0 1 0 0,0 0 0 0 0,-1 0 0 0 0,1 0-1 0 0,-1 0 1 0 0,1 0 0 0 0,-1 0 0 0 0,1 0 0 0 0,-1 0-1 0 0,1 0 1 0 0,0 0 0 0 0,-1 0 0 0 0,1 0-1 0 0,-1 0 1 0 0,1 1 0 0 0,-1-1 0 0 0,-4 18-260 0 0,10 35 98 0 0,-4-45 97 0 0,30 203-798 0 0,-23-165 735 0 0,-4-24 94 0 0,-1 0 0 0 0,0 22 1 0 0,2 5 57 0 0,-5-48 102 0 0,10-27 69 0 0,3-11-57 0 0,-4 9 15 0 0,1 0 0 0 0,1 1 0 0 0,1 1 0 0 0,21-33 0 0 0,-16 36 48 0 0,38-38 0 0 0,-6 8 11 0 0,-38 41-106 0 0,-22 21-4 0 0,-8 1-76 0 0,-1-1-1 0 0,1 0 1 0 0,-1-2-1 0 0,-1 0 1 0 0,0-1-1 0 0,0-2 1 0 0,-32 4-1 0 0,18-2 10 0 0,-50 15 0 0 0,41-7 10 0 0,22-9 7 0 0,1 2 1 0 0,1 1-1 0 0,-36 18 0 0 0,52-25 6 0 0,3-1-28 0 0</inkml:trace>
</inkml:ink>
</file>

<file path=ppt/ink/ink3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8:19.398"/>
    </inkml:context>
    <inkml:brush xml:id="br0">
      <inkml:brushProperty name="width" value="0.025" units="cm"/>
      <inkml:brushProperty name="height" value="0.025" units="cm"/>
    </inkml:brush>
  </inkml:definitions>
  <inkml:trace contextRef="#ctx0" brushRef="#br0">20 226 7136 0 0,'2'2'82'0'0,"0"0"0"0"0,-1 0 1 0 0,1 0-1 0 0,0 0 0 0 0,0-1 1 0 0,0 1-1 0 0,0-1 0 0 0,0 1 1 0 0,0-1-1 0 0,1 0 0 0 0,-1 0 0 0 0,0 0 1 0 0,1 0-1 0 0,-1 0 0 0 0,1 0 1 0 0,-1-1-1 0 0,1 1 0 0 0,-1-1 1 0 0,1 0-1 0 0,-1 0 0 0 0,1 0 0 0 0,-1 0 1 0 0,1 0-1 0 0,3-1 0 0 0,0-1 112 0 0,-1 0-1 0 0,1 0 1 0 0,-1 0-1 0 0,0-1 0 0 0,0 1 1 0 0,0-1-1 0 0,0-1 1 0 0,-1 1-1 0 0,1-1 1 0 0,4-5-1 0 0,-5 6-50 0 0,-1-1 1 0 0,0 1-1 0 0,0-1 0 0 0,0 0 0 0 0,-1 0 1 0 0,1 0-1 0 0,-1-1 0 0 0,0 1 0 0 0,0 0 1 0 0,-1-1-1 0 0,1 1 0 0 0,-1-1 0 0 0,0 0 1 0 0,0 0-1 0 0,0 1 0 0 0,-1-1 0 0 0,0 0 1 0 0,0 0-1 0 0,0 0 0 0 0,0 1 1 0 0,-3-10-1 0 0,2 11-75 0 0,0 0 1 0 0,0 0 0 0 0,0 0-1 0 0,0 0 1 0 0,-1 0-1 0 0,0 0 1 0 0,1 1 0 0 0,-1-1-1 0 0,0 1 1 0 0,0-1 0 0 0,-1 1-1 0 0,1 0 1 0 0,0 0-1 0 0,-1 0 1 0 0,1 0 0 0 0,-1 0-1 0 0,0 0 1 0 0,1 1-1 0 0,-1 0 1 0 0,0-1 0 0 0,0 1-1 0 0,0 0 1 0 0,0 0-1 0 0,0 0 1 0 0,0 1 0 0 0,-1-1-1 0 0,1 1 1 0 0,0 0-1 0 0,0 0 1 0 0,0 0 0 0 0,0 0-1 0 0,-1 0 1 0 0,1 1 0 0 0,-3 0-1 0 0,1 0-40 0 0,1 1 1 0 0,0-1-1 0 0,0 0 0 0 0,0 1 0 0 0,0 0 1 0 0,0 0-1 0 0,0 0 0 0 0,0 1 0 0 0,1-1 1 0 0,-1 1-1 0 0,1 0 0 0 0,0 0 0 0 0,0 0 0 0 0,0 1 1 0 0,0-1-1 0 0,0 0 0 0 0,1 1 0 0 0,-1 0 1 0 0,1 0-1 0 0,0 0 0 0 0,0 0 0 0 0,1 0 1 0 0,-1 0-1 0 0,1 0 0 0 0,0 1 0 0 0,0-1 1 0 0,0 0-1 0 0,0 1 0 0 0,1-1 0 0 0,0 0 0 0 0,0 1 1 0 0,0-1-1 0 0,1 6 0 0 0,0-6-7 0 0,-1 0-1 0 0,0 0 1 0 0,1 0-1 0 0,-1-1 1 0 0,1 1-1 0 0,0 0 1 0 0,0 0-1 0 0,1-1 1 0 0,-1 1-1 0 0,1-1 1 0 0,0 1-1 0 0,0-1 1 0 0,0 0-1 0 0,0 0 1 0 0,0 0-1 0 0,1 0 1 0 0,-1 0-1 0 0,1 0 1 0 0,0 0-1 0 0,0-1 1 0 0,0 0-1 0 0,0 1 1 0 0,1-1-1 0 0,-1-1 1 0 0,0 1-1 0 0,1 0 1 0 0,-1-1-1 0 0,1 1 1 0 0,0-1-1 0 0,0 0 1 0 0,-1 0 0 0 0,1-1-1 0 0,0 1 1 0 0,0-1-1 0 0,0 0 1 0 0,0 0-1 0 0,-1 0 1 0 0,6-1-1 0 0,-1-1 25 0 0,0 0 1 0 0,0 0-1 0 0,-1 0 0 0 0,1-1 1 0 0,0-1-1 0 0,-1 1 0 0 0,0-1 1 0 0,0 0-1 0 0,0-1 0 0 0,0 0 1 0 0,-1 0-1 0 0,0 0 0 0 0,0-1 0 0 0,0 0 1 0 0,6-8-1 0 0,-9 10-18 0 0,0 0-1 0 0,0-1 1 0 0,0 1-1 0 0,-1-1 1 0 0,0 1-1 0 0,0-1 1 0 0,0 0-1 0 0,0 0 1 0 0,-1 0-1 0 0,0 0 1 0 0,0 0-1 0 0,0 0 1 0 0,0 0-1 0 0,-1 0 1 0 0,0-1-1 0 0,0 1 1 0 0,-1 0 0 0 0,1 0-1 0 0,-1 0 1 0 0,0 0-1 0 0,0 0 1 0 0,-1 0-1 0 0,0 0 1 0 0,0 0-1 0 0,-2-4 1 0 0,2 5-8 0 0,0 0 0 0 0,-1 0 0 0 0,1 0 0 0 0,-1 1 1 0 0,0-1-1 0 0,1 1 0 0 0,-2 0 0 0 0,1 0 0 0 0,0 0 1 0 0,-1 0-1 0 0,1 1 0 0 0,-1-1 0 0 0,0 1 0 0 0,0 0 1 0 0,0 0-1 0 0,0 0 0 0 0,0 0 0 0 0,0 1 0 0 0,0 0 1 0 0,-1 0-1 0 0,1 0 0 0 0,-6 0 0 0 0,5 1-4 0 0,0 0-1 0 0,0 1 0 0 0,0-1 1 0 0,0 1-1 0 0,0 0 1 0 0,0 1-1 0 0,1-1 0 0 0,-1 1 1 0 0,0 0-1 0 0,1 0 0 0 0,-1 1 1 0 0,1-1-1 0 0,0 1 1 0 0,0 0-1 0 0,0 0 0 0 0,0 0 1 0 0,0 1-1 0 0,1-1 1 0 0,-5 7-1 0 0,2-3 6 0 0,0 0-1 0 0,1 1 1 0 0,1 0-1 0 0,-1 0 1 0 0,1 0 0 0 0,1 1-1 0 0,-6 16 1 0 0,8-20-10 0 0,0 0 1 0 0,0 0-1 0 0,0 0 1 0 0,1 0-1 0 0,0 0 1 0 0,0 0 0 0 0,0 0-1 0 0,1 0 1 0 0,-1 0-1 0 0,1 1 1 0 0,0-1-1 0 0,1 0 1 0 0,-1-1-1 0 0,1 1 1 0 0,3 7-1 0 0,4 2 22 0 0</inkml:trace>
</inkml:ink>
</file>

<file path=ppt/ink/ink3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8:21.394"/>
    </inkml:context>
    <inkml:brush xml:id="br0">
      <inkml:brushProperty name="width" value="0.025" units="cm"/>
      <inkml:brushProperty name="height" value="0.025" units="cm"/>
    </inkml:brush>
  </inkml:definitions>
  <inkml:trace contextRef="#ctx0" brushRef="#br0">142 336 7136 0 0,'8'-6'147'0'0,"0"-1"0"0"0,0 0 0 0 0,0 0 0 0 0,-1 0 0 0 0,0-1 0 0 0,-1 0 0 0 0,1-1 0 0 0,-2 1 0 0 0,1-1-1 0 0,-1 0 1 0 0,-1-1 0 0 0,6-15 0 0 0,-9 23-79 0 0,0 0 0 0 0,0 0 0 0 0,-1 0 0 0 0,1 0 0 0 0,-1 0 0 0 0,1 0 0 0 0,-1-1 0 0 0,0 1 0 0 0,0 0 0 0 0,0 0 0 0 0,0 0 0 0 0,-1-1 0 0 0,1 1 0 0 0,0 0 0 0 0,-1 0 0 0 0,0 0 0 0 0,1 0 0 0 0,-1 0 0 0 0,0 0 0 0 0,0 0 0 0 0,0 0-1 0 0,0 0 1 0 0,0 0 0 0 0,-1 0 0 0 0,1 1 0 0 0,-1-1 0 0 0,1 1 0 0 0,-1-1 0 0 0,1 1 0 0 0,-1-1 0 0 0,0 1 0 0 0,0 0 0 0 0,0 0 0 0 0,0 0 0 0 0,1 0 0 0 0,-2 0 0 0 0,1 0 0 0 0,0 0 0 0 0,0 1 0 0 0,0-1 0 0 0,0 1 0 0 0,0 0 0 0 0,-3-1 0 0 0,-1 0 130 0 0,0 0 1 0 0,0 1-1 0 0,-1-1 1 0 0,1 1-1 0 0,-1 1 1 0 0,1-1-1 0 0,0 1 1 0 0,0 0-1 0 0,-1 0 1 0 0,1 1-1 0 0,0 0 1 0 0,0 0-1 0 0,-10 6 1 0 0,13-6-156 0 0,0 0 0 0 0,0 0 0 0 0,0 1 1 0 0,1-1-1 0 0,-1 1 0 0 0,1 0 1 0 0,-1-1-1 0 0,1 1 0 0 0,0 1 0 0 0,0-1 1 0 0,0 0-1 0 0,1 0 0 0 0,-1 1 1 0 0,1-1-1 0 0,0 1 0 0 0,0-1 0 0 0,0 1 1 0 0,0-1-1 0 0,0 1 0 0 0,1 0 0 0 0,0-1 1 0 0,0 1-1 0 0,0 5 0 0 0,1-6-22 0 0,-1 0-1 0 0,1 0 0 0 0,0 0 1 0 0,0-1-1 0 0,0 1 0 0 0,0 0 1 0 0,0-1-1 0 0,1 1 0 0 0,-1-1 1 0 0,1 1-1 0 0,0-1 1 0 0,0 1-1 0 0,0-1 0 0 0,0 0 1 0 0,0 0-1 0 0,0 0 0 0 0,0 0 1 0 0,1-1-1 0 0,-1 1 0 0 0,1-1 1 0 0,-1 1-1 0 0,1-1 0 0 0,-1 0 1 0 0,1 0-1 0 0,0 0 0 0 0,0 0 1 0 0,0 0-1 0 0,0-1 0 0 0,5 1 1 0 0,-2 0 19 0 0,1-1 0 0 0,-1 0 0 0 0,1-1 0 0 0,-1 0 0 0 0,0 0 0 0 0,1 0 0 0 0,-1 0-1 0 0,0-1 1 0 0,0 0 0 0 0,0-1 0 0 0,0 1 0 0 0,0-1 0 0 0,-1 0 0 0 0,1 0 0 0 0,-1-1 0 0 0,0 0 0 0 0,0 0 0 0 0,0 0 0 0 0,0-1 0 0 0,-1 1 0 0 0,0-1 0 0 0,0 0 0 0 0,0 0 0 0 0,0-1 0 0 0,-1 1 0 0 0,0-1 0 0 0,0 1 0 0 0,0-1-1 0 0,2-8 1 0 0,-4 6 16 0 0,1 1-1 0 0,-1-1 1 0 0,0 1 0 0 0,-1-1-1 0 0,0 1 1 0 0,0-1-1 0 0,0 0 1 0 0,-1 1-1 0 0,-1-1 1 0 0,1 1-1 0 0,-1-1 1 0 0,0 1-1 0 0,-1 0 1 0 0,1 0-1 0 0,-1 0 1 0 0,-6-8-1 0 0,7 11-25 0 0,-1-1 0 0 0,0 1-1 0 0,0 0 1 0 0,0 0-1 0 0,-1 1 1 0 0,1-1 0 0 0,-1 1-1 0 0,0-1 1 0 0,0 1 0 0 0,0 1-1 0 0,0-1 1 0 0,-1 0 0 0 0,1 1-1 0 0,-1 0 1 0 0,1 0 0 0 0,-1 0-1 0 0,0 1 1 0 0,0 0 0 0 0,0 0-1 0 0,0 0 1 0 0,0 0-1 0 0,0 1 1 0 0,0-1 0 0 0,0 2-1 0 0,-7-1 1 0 0,6 2-8 0 0,0-1-1 0 0,-1 1 0 0 0,1 0 1 0 0,0 0-1 0 0,0 0 1 0 0,0 1-1 0 0,0 0 0 0 0,0 1 1 0 0,1-1-1 0 0,-1 1 1 0 0,1 0-1 0 0,0 0 1 0 0,0 0-1 0 0,1 1 0 0 0,-1 0 1 0 0,1 0-1 0 0,0 0 1 0 0,0 1-1 0 0,1-1 1 0 0,-1 1-1 0 0,-4 12 0 0 0,5-12-2 0 0,1 1-1 0 0,-1 0 0 0 0,1 0 1 0 0,1 0-1 0 0,-1 0 0 0 0,1 0 1 0 0,0 0-1 0 0,1 1 0 0 0,0-1 0 0 0,0 0 1 0 0,1 0-1 0 0,-1 1 0 0 0,1-1 1 0 0,1 0-1 0 0,0 0 0 0 0,0 0 1 0 0,0 0-1 0 0,1 0 0 0 0,5 10 0 0 0,-6-14-7 0 0,0 0 0 0 0,0 0-1 0 0,0-1 1 0 0,1 1 0 0 0,-1-1-1 0 0,1 1 1 0 0,-1-1 0 0 0,1 0 0 0 0,0 0-1 0 0,0 0 1 0 0,0 0 0 0 0,0 0-1 0 0,0-1 1 0 0,1 0 0 0 0,-1 1-1 0 0,0-1 1 0 0,1 0 0 0 0,-1-1-1 0 0,0 1 1 0 0,1 0 0 0 0,-1-1-1 0 0,1 0 1 0 0,-1 0 0 0 0,1 0-1 0 0,-1 0 1 0 0,1-1 0 0 0,-1 1 0 0 0,1-1-1 0 0,-1 0 1 0 0,1 0 0 0 0,-1 0-1 0 0,0 0 1 0 0,5-3 0 0 0,0 0 8 0 0,-1 0 1 0 0,1 0-1 0 0,-1 0 0 0 0,0-1 1 0 0,-1 0-1 0 0,1-1 1 0 0,-1 1-1 0 0,0-1 1 0 0,0 0-1 0 0,-1-1 0 0 0,1 1 1 0 0,7-15-1 0 0,-9 13 0 0 0,-1 0 0 0 0,0 1 0 0 0,0-1 0 0 0,-1 0-1 0 0,0 0 1 0 0,-1 0 0 0 0,0-1 0 0 0,0 1-1 0 0,0 0 1 0 0,-2-11 0 0 0,1 16-12 0 0,0 0 0 0 0,-1 1 0 0 0,1-1 0 0 0,-1 0 0 0 0,0 0-1 0 0,0 1 1 0 0,0-1 0 0 0,0 0 0 0 0,0 1 0 0 0,-1-1 0 0 0,1 1 0 0 0,-1 0 0 0 0,1-1 0 0 0,-1 1 0 0 0,0 0-1 0 0,0 0 1 0 0,0 0 0 0 0,0 0 0 0 0,-1 0 0 0 0,1 1 0 0 0,0-1 0 0 0,-1 1 0 0 0,1-1 0 0 0,-1 1 0 0 0,1 0-1 0 0,-1 0 1 0 0,0 0 0 0 0,0 0 0 0 0,1 1 0 0 0,-1-1 0 0 0,0 1 0 0 0,0-1 0 0 0,-4 1 0 0 0,2 0 1 0 0,-1 0 1 0 0,0 1 0 0 0,1-1 0 0 0,-1 1 0 0 0,1 1-1 0 0,-1-1 1 0 0,1 1 0 0 0,0 0 0 0 0,0 0 0 0 0,-1 0-1 0 0,1 1 1 0 0,1-1 0 0 0,-1 1 0 0 0,0 0 0 0 0,1 1-1 0 0,-1-1 1 0 0,1 1 0 0 0,0 0 0 0 0,-6 8 0 0 0,4-4 2 0 0,0 0-1 0 0,0 0 1 0 0,1 1 0 0 0,0 0 0 0 0,1 0 0 0 0,0 0 0 0 0,0 0 0 0 0,1 1 0 0 0,0 0 0 0 0,-2 14 0 0 0,5-20-5 0 0,0-1 1 0 0,0 1 0 0 0,0 0-1 0 0,0 0 1 0 0,0-1 0 0 0,1 1-1 0 0,0 0 1 0 0,0-1 0 0 0,0 1-1 0 0,0 0 1 0 0,0-1 0 0 0,3 4-1 0 0,3 7 26 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3:55.216"/>
    </inkml:context>
    <inkml:brush xml:id="br0">
      <inkml:brushProperty name="width" value="0.05" units="cm"/>
      <inkml:brushProperty name="height" value="0.05" units="cm"/>
    </inkml:brush>
  </inkml:definitions>
  <inkml:trace contextRef="#ctx0" brushRef="#br0">4 16 16280 0 0,'0'0'1645'0'0,"-1"25"255"0"0,-1 15-884 0 0,1 0 1 0 0,10 76 0 0 0,-3-82-398 0 0,16 58 1 0 0,-29-110-104 0 0,2 7-478 0 0,0 0 0 0 0,1-1-1 0 0,1 0 1 0 0,0 1 0 0 0,0-1-1 0 0,0-12 1 0 0,2-11 215 0 0,8-57 0 0 0,-5 79-130 0 0,0 0 0 0 0,1 0 0 0 0,0 1 0 0 0,1-1 0 0 0,1 1-1 0 0,0 0 1 0 0,11-19 0 0 0,-15 30-112 0 0,-1 1 0 0 0,0 0-1 0 0,0-1 1 0 0,1 1 0 0 0,-1 0-1 0 0,0-1 1 0 0,1 1 0 0 0,-1 0-1 0 0,0 0 1 0 0,1-1 0 0 0,-1 1-1 0 0,0 0 1 0 0,1 0 0 0 0,-1 0-1 0 0,1-1 1 0 0,-1 1 0 0 0,0 0-1 0 0,1 0 1 0 0,-1 0 0 0 0,1 0-1 0 0,-1 0 1 0 0,1 0 0 0 0,-1 0-1 0 0,1 0 1 0 0,-1 0 0 0 0,0 0-1 0 0,1 0 1 0 0,-1 0 0 0 0,1 0 0 0 0,0 1-1 0 0,15 9 147 0 0,7 17-21 0 0,-13-7-73 0 0,-1 1 0 0 0,0 0 0 0 0,-2 0 0 0 0,7 30-1 0 0,10 90 152 0 0,-22-129-193 0 0,9 36 102 0 0,-11-48-115 0 0</inkml:trace>
</inkml:ink>
</file>

<file path=ppt/ink/ink3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8:29.121"/>
    </inkml:context>
    <inkml:brush xml:id="br0">
      <inkml:brushProperty name="width" value="0.025" units="cm"/>
      <inkml:brushProperty name="height" value="0.025" units="cm"/>
    </inkml:brush>
  </inkml:definitions>
  <inkml:trace contextRef="#ctx0" brushRef="#br0">65 195 12760 0 0,'2'5'77'0'0,"0"-1"1"0"0,0 0-1 0 0,0 0 1 0 0,1 0-1 0 0,-1 0 1 0 0,1 0-1 0 0,0 0 1 0 0,0-1-1 0 0,0 1 1 0 0,1-1-1 0 0,-1 0 1 0 0,1 0-1 0 0,0 0 1 0 0,0-1-1 0 0,0 1 1 0 0,0-1-1 0 0,0 0 1 0 0,0 0 0 0 0,1-1-1 0 0,7 3 1 0 0,-8-4-24 0 0,-1 1 1 0 0,0-1 0 0 0,0 0-1 0 0,0 0 1 0 0,1 0 0 0 0,-1 0-1 0 0,0-1 1 0 0,0 1 0 0 0,0-1-1 0 0,0 0 1 0 0,0 0 0 0 0,0 0-1 0 0,0-1 1 0 0,0 1 0 0 0,0 0-1 0 0,0-1 1 0 0,-1 0 0 0 0,1 0-1 0 0,-1 0 1 0 0,1 0 0 0 0,-1 0-1 0 0,0 0 1 0 0,0-1 0 0 0,0 1-1 0 0,0-1 1 0 0,0 1 0 0 0,0-1-1 0 0,-1 0 1 0 0,1 0 0 0 0,-1 0-1 0 0,0 0 1 0 0,1-3 0 0 0,1-4 73 0 0,0 0 1 0 0,0 0 0 0 0,-1 0 0 0 0,-1 0 0 0 0,0-1 0 0 0,0 1 0 0 0,-1-1 0 0 0,-1 1 0 0 0,-2-21 0 0 0,2 27-102 0 0,1 0 1 0 0,-1 0-1 0 0,0 0 1 0 0,0 0-1 0 0,0 0 0 0 0,-1 0 1 0 0,1 0-1 0 0,-1 0 1 0 0,0 1-1 0 0,0-1 1 0 0,0 1-1 0 0,-1-1 0 0 0,1 1 1 0 0,-1 0-1 0 0,0 0 1 0 0,0 0-1 0 0,0 0 1 0 0,0 0-1 0 0,0 1 0 0 0,-1 0 1 0 0,1-1-1 0 0,-1 1 1 0 0,0 0-1 0 0,1 1 0 0 0,-1-1 1 0 0,0 1-1 0 0,-6-2 1 0 0,7 3-16 0 0,0 0 0 0 0,0 0-1 0 0,0 1 1 0 0,0-1 0 0 0,0 1 0 0 0,0-1 0 0 0,0 1 0 0 0,0 0 0 0 0,0 0 0 0 0,0 1 0 0 0,1-1 0 0 0,-1 1-1 0 0,0-1 1 0 0,1 1 0 0 0,-1 0 0 0 0,1 0 0 0 0,-1 0 0 0 0,1 0 0 0 0,0 0 0 0 0,0 0 0 0 0,0 1 0 0 0,0-1-1 0 0,1 1 1 0 0,-3 3 0 0 0,0 0 5 0 0,1 1 0 0 0,-1-1-1 0 0,1 1 1 0 0,0 0 0 0 0,0 1 0 0 0,1-1-1 0 0,0 0 1 0 0,-2 12 0 0 0,3-4 25 0 0,0-12-34 0 0,1 0 1 0 0,-1-1-1 0 0,1 1 0 0 0,0-1 1 0 0,0 1-1 0 0,0 0 0 0 0,1-1 1 0 0,-1 1-1 0 0,0-1 0 0 0,1 1 1 0 0,0 0-1 0 0,1 3 0 0 0,-1-4 7 0 0,0 1 0 0 0,0-1 0 0 0,0 1-1 0 0,0-1 1 0 0,0 1 0 0 0,1-1 0 0 0,-1 0-1 0 0,1 0 1 0 0,-1 1 0 0 0,1-1-1 0 0,0 0 1 0 0,0-1 0 0 0,0 1 0 0 0,0 0-1 0 0,0-1 1 0 0,0 1 0 0 0,1-1 0 0 0,-1 1-1 0 0,0-1 1 0 0,1 0 0 0 0,-1 0 0 0 0,1 0-1 0 0,-1 0 1 0 0,1-1 0 0 0,0 1-1 0 0,-1-1 1 0 0,1 0 0 0 0,0 1 0 0 0,-1-1-1 0 0,1 0 1 0 0,0 0 0 0 0,-1-1 0 0 0,1 1-1 0 0,0-1 1 0 0,-1 1 0 0 0,1-1 0 0 0,-1 0-1 0 0,1 0 1 0 0,3-2 0 0 0,-2 1 5 0 0,0 0 0 0 0,0-1 1 0 0,-1 1-1 0 0,1-1 0 0 0,-1 0 0 0 0,0 0 1 0 0,1 0-1 0 0,-1 0 0 0 0,-1-1 0 0 0,1 1 1 0 0,0-1-1 0 0,-1 0 0 0 0,0 0 0 0 0,0 0 1 0 0,0 0-1 0 0,0 0 0 0 0,-1 0 1 0 0,0 0-1 0 0,2-8 0 0 0,-2 4 1 0 0,0 3 20 0 0,-1 0 0 0 0,0-1 0 0 0,1 1 0 0 0,-2 0 0 0 0,1 0 0 0 0,-1-7 0 0 0,0 11-30 0 0,1 0 1 0 0,-1-1-1 0 0,1 1 0 0 0,-1 0 0 0 0,0 0 0 0 0,1-1 0 0 0,-1 1 1 0 0,0 0-1 0 0,0 0 0 0 0,0 0 0 0 0,0 0 0 0 0,0 0 0 0 0,0 0 1 0 0,0 0-1 0 0,0 0 0 0 0,0 1 0 0 0,0-1 0 0 0,-1 0 0 0 0,1 1 1 0 0,0-1-1 0 0,-1 1 0 0 0,1-1 0 0 0,0 1 0 0 0,-1 0 0 0 0,1-1 1 0 0,0 1-1 0 0,-1 0 0 0 0,-1 0 0 0 0,-3-1 15 0 0,-1 1 0 0 0,1 0 0 0 0,-1 0 0 0 0,1 1 0 0 0,-1 0-1 0 0,1 0 1 0 0,0 0 0 0 0,-1 1 0 0 0,1 0 0 0 0,0 0 0 0 0,0 0 0 0 0,0 1 0 0 0,0 0 0 0 0,-5 4 0 0 0,7-4-13 0 0,0-1 1 0 0,1 1-1 0 0,-1 0 0 0 0,1 1 1 0 0,0-1-1 0 0,0 1 1 0 0,0-1-1 0 0,0 1 1 0 0,1 0-1 0 0,-1 0 0 0 0,1 0 1 0 0,0 0-1 0 0,0 0 1 0 0,0 1-1 0 0,1-1 1 0 0,0 1-1 0 0,0-1 0 0 0,0 1 1 0 0,0-1-1 0 0,0 7 1 0 0,1-4 9 0 0,0 0-1 0 0,0 0 1 0 0,1 0 0 0 0,0 0 0 0 0,0-1 0 0 0,0 1-1 0 0,1 0 1 0 0,5 12 0 0 0,-5-16-9 0 0,0 1 0 0 0,0-1-1 0 0,0 1 1 0 0,1-1 0 0 0,0 0 0 0 0,0 0 0 0 0,0 0-1 0 0,0 0 1 0 0,0 0 0 0 0,0-1 0 0 0,1 0 0 0 0,-1 1-1 0 0,1-1 1 0 0,0 0 0 0 0,-1-1 0 0 0,6 3 0 0 0,-6-3-3 0 0,0 0 0 0 0,-1-1 1 0 0,1 1-1 0 0,0 0 1 0 0,0-1-1 0 0,0 1 0 0 0,-1-1 1 0 0,1 0-1 0 0,0 0 1 0 0,0 0-1 0 0,0-1 0 0 0,0 1 1 0 0,-1-1-1 0 0,1 1 1 0 0,0-1-1 0 0,0 0 0 0 0,-1 0 1 0 0,1 0-1 0 0,-1 0 1 0 0,4-2-1 0 0,-3 0 1 0 0,0 0-1 0 0,1 1 1 0 0,-1-1 0 0 0,-1 0 0 0 0,1 0-1 0 0,0-1 1 0 0,-1 1 0 0 0,0-1 0 0 0,0 1-1 0 0,0-1 1 0 0,0 0 0 0 0,2-7-1 0 0,-2 6-1 0 0,0 0 0 0 0,-1 0 0 0 0,1 0-1 0 0,-1-1 1 0 0,-1 1 0 0 0,1 0-1 0 0,-1-1 1 0 0,0 1 0 0 0,0 0 0 0 0,0-1-1 0 0,-1 1 1 0 0,0 0 0 0 0,0-1-1 0 0,0 1 1 0 0,-1 0 0 0 0,0 0-1 0 0,0 0 1 0 0,0 0 0 0 0,0 0 0 0 0,-1 0-1 0 0,-6-8 1 0 0,6 10-4 0 0,1 0-1 0 0,-1 1 1 0 0,0-1-1 0 0,0 0 1 0 0,-1 1-1 0 0,1 0 1 0 0,0 0-1 0 0,-1 0 1 0 0,0 0-1 0 0,1 0 1 0 0,-1 1-1 0 0,0-1 1 0 0,0 1 0 0 0,0 0-1 0 0,1 1 1 0 0,-1-1-1 0 0,0 0 1 0 0,0 1-1 0 0,0 0 1 0 0,0 0-1 0 0,0 0 1 0 0,0 1-1 0 0,0-1 1 0 0,0 1 0 0 0,0 0-1 0 0,0 0 1 0 0,0 0-1 0 0,0 1 1 0 0,1 0-1 0 0,-1-1 1 0 0,-4 4-1 0 0,2 0 4 0 0,1 0 1 0 0,0 1-1 0 0,0 0 0 0 0,0 0 0 0 0,0 0 0 0 0,1 1 0 0 0,0-1 1 0 0,0 1-1 0 0,1 0 0 0 0,0 0 0 0 0,0 0 0 0 0,1 0 0 0 0,0 1 1 0 0,-2 12-1 0 0,3-7 5 0 0</inkml:trace>
</inkml:ink>
</file>

<file path=ppt/ink/ink3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8:30.664"/>
    </inkml:context>
    <inkml:brush xml:id="br0">
      <inkml:brushProperty name="width" value="0.025" units="cm"/>
      <inkml:brushProperty name="height" value="0.025" units="cm"/>
    </inkml:brush>
  </inkml:definitions>
  <inkml:trace contextRef="#ctx0" brushRef="#br0">1 223 5416 0 0,'3'0'10'0'0,"8"3"100"0"0,0-1 0 0 0,0-1 0 0 0,19 0 0 0 0,-26-1-73 0 0,0 0 0 0 0,0-1 0 0 0,0 0 0 0 0,0 0 0 0 0,0 0 0 0 0,0 0 0 0 0,0-1-1 0 0,-1 1 1 0 0,1-1 0 0 0,-1 0 0 0 0,1 0 0 0 0,-1 0 0 0 0,1-1 0 0 0,2-2 0 0 0,0-1 200 0 0,0 0 0 0 0,0 0 0 0 0,-1-1 0 0 0,0 0 1 0 0,0 0-1 0 0,-1 0 0 0 0,0 0 0 0 0,0-1 0 0 0,-1 1 0 0 0,5-17 0 0 0,-6 20-169 0 0,-1 0-1 0 0,-1 1 0 0 0,1-1 0 0 0,-1 0 0 0 0,1 0 1 0 0,-1 0-1 0 0,0 0 0 0 0,0 0 0 0 0,-1 0 0 0 0,1 1 1 0 0,-1-1-1 0 0,0 0 0 0 0,0 0 0 0 0,0 0 0 0 0,0 1 1 0 0,-1-1-1 0 0,0 1 0 0 0,1-1 0 0 0,-1 1 0 0 0,0 0 1 0 0,-1-1-1 0 0,1 1 0 0 0,-1 0 0 0 0,1 1 0 0 0,-7-6 1 0 0,7 6-38 0 0,0 0 0 0 0,-1 1 0 0 0,1-1 0 0 0,-1 1 0 0 0,1 0 0 0 0,-1-1 0 0 0,0 1 1 0 0,0 0-1 0 0,1 0 0 0 0,-1 1 0 0 0,0-1 0 0 0,0 1 0 0 0,0-1 0 0 0,0 1 0 0 0,0 0 1 0 0,0 0-1 0 0,0 0 0 0 0,0 1 0 0 0,1-1 0 0 0,-1 1 0 0 0,0-1 0 0 0,0 1 0 0 0,0 0 0 0 0,1 0 1 0 0,-1 0-1 0 0,0 1 0 0 0,1-1 0 0 0,-1 1 0 0 0,1-1 0 0 0,-1 1 0 0 0,1 0 0 0 0,0 0 0 0 0,0 0 1 0 0,0 0-1 0 0,0 0 0 0 0,0 0 0 0 0,0 1 0 0 0,1-1 0 0 0,-1 1 0 0 0,1-1 0 0 0,-1 1 1 0 0,1-1-1 0 0,0 1 0 0 0,0 0 0 0 0,0 4 0 0 0,-1 2-6 0 0,1 0 0 0 0,1 1 1 0 0,0-1-1 0 0,0 0 0 0 0,1 0 0 0 0,0 1 0 0 0,1-1 0 0 0,0 0 1 0 0,0 0-1 0 0,1 0 0 0 0,0 0 0 0 0,5 9 0 0 0,-5-12-8 0 0,0 0-1 0 0,0-1 0 0 0,0 1 0 0 0,1 0 0 0 0,0-1 0 0 0,0 0 0 0 0,0 0 0 0 0,0 0 0 0 0,1-1 0 0 0,0 1 0 0 0,0-1 1 0 0,0 0-1 0 0,0-1 0 0 0,1 1 0 0 0,0-1 0 0 0,-1 0 0 0 0,1 0 0 0 0,7 1 0 0 0,-10-3-3 0 0,0 0 0 0 0,0-1-1 0 0,0 0 1 0 0,1 1 0 0 0,-1-1 0 0 0,0-1-1 0 0,0 1 1 0 0,0 0 0 0 0,0-1 0 0 0,1 1-1 0 0,-1-1 1 0 0,0 0 0 0 0,0 0 0 0 0,0 0-1 0 0,0-1 1 0 0,-1 1 0 0 0,1-1 0 0 0,0 1-1 0 0,0-1 1 0 0,-1 0 0 0 0,1 0-1 0 0,-1 0 1 0 0,0 0 0 0 0,0-1 0 0 0,0 1-1 0 0,0-1 1 0 0,0 1 0 0 0,0-1 0 0 0,0 0-1 0 0,-1 0 1 0 0,0 1 0 0 0,1-1 0 0 0,0-4-1 0 0,0 1 14 0 0,1-1-1 0 0,-1 1 0 0 0,-1-1 1 0 0,0 0-1 0 0,0 1 0 0 0,0-1 1 0 0,0 0-1 0 0,-1 0 0 0 0,0 0 1 0 0,-1 0-1 0 0,0 1 0 0 0,0-1 1 0 0,0 0-1 0 0,-4-11 0 0 0,3 14-7 0 0,-1 0 0 0 0,1 0 0 0 0,-1 1-1 0 0,0-1 1 0 0,0 1 0 0 0,0-1 0 0 0,-1 1 0 0 0,1 0-1 0 0,-1 0 1 0 0,0 1 0 0 0,1-1 0 0 0,-1 1 0 0 0,-7-3 0 0 0,5 2 13 0 0,0 0 1 0 0,0 1 0 0 0,-1-1 0 0 0,1 2 0 0 0,-1-1 0 0 0,1 1 0 0 0,-1 0 0 0 0,-10-1 0 0 0,15 2-22 0 0,0 1 0 0 0,0-1 0 0 0,0 0 0 0 0,1 0 0 0 0,-1 1 0 0 0,0-1 0 0 0,0 1 0 0 0,0 0 0 0 0,1-1 0 0 0,-1 1 0 0 0,0 0 0 0 0,1 0 0 0 0,-1 0 0 0 0,1 0 0 0 0,-1 0 0 0 0,1 0 0 0 0,0 1 0 0 0,-1-1 0 0 0,1 0 0 0 0,-2 3 0 0 0,2-1 7 0 0,-1 0-1 0 0,0 1 1 0 0,1-1 0 0 0,-1 0-1 0 0,1 1 1 0 0,0-1 0 0 0,0 1 0 0 0,1 0-1 0 0,-1 6 1 0 0,0 1 28 0 0,1 0 1 0 0,1 0-1 0 0,0-1 0 0 0,0 1 0 0 0,6 21 1 0 0,-6-31-36 0 0,-1 0 1 0 0,1 1 0 0 0,0-1 0 0 0,0 0 0 0 0,-1 0 0 0 0,1 1-1 0 0,0-1 1 0 0,0 0 0 0 0,0 0 0 0 0,1 0 0 0 0,-1 0 0 0 0,0 0-1 0 0,0 0 1 0 0,0-1 0 0 0,1 1 0 0 0,-1 0 0 0 0,0-1 0 0 0,1 1-1 0 0,-1-1 1 0 0,1 1 0 0 0,-1-1 0 0 0,0 1 0 0 0,3-1 0 0 0,1-1 54 0 0</inkml:trace>
</inkml:ink>
</file>

<file path=ppt/ink/ink3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8:31.638"/>
    </inkml:context>
    <inkml:brush xml:id="br0">
      <inkml:brushProperty name="width" value="0.025" units="cm"/>
      <inkml:brushProperty name="height" value="0.025" units="cm"/>
    </inkml:brush>
  </inkml:definitions>
  <inkml:trace contextRef="#ctx0" brushRef="#br0">15 114 9344 0 0,'7'31'295'0'0,"8"29"943"0"0,-14-57-1182 0 0,0 0 0 0 0,1 0 0 0 0,-1 0 0 0 0,1-1 1 0 0,-1 1-1 0 0,1 0 0 0 0,0-1 0 0 0,0 1 0 0 0,0-1 0 0 0,1 1 1 0 0,-1-1-1 0 0,1 0 0 0 0,-1 0 0 0 0,1 0 0 0 0,4 2 1 0 0,-6-3-13 0 0,1-1 0 0 0,0 0 0 0 0,-1 1 1 0 0,1-1-1 0 0,-1 0 0 0 0,1 0 0 0 0,0 0 0 0 0,-1 0 1 0 0,1 0-1 0 0,0 0 0 0 0,-1-1 0 0 0,1 1 1 0 0,-1 0-1 0 0,1-1 0 0 0,-1 0 0 0 0,1 1 1 0 0,-1-1-1 0 0,1 0 0 0 0,-1 1 0 0 0,1-1 1 0 0,-1 0-1 0 0,0 0 0 0 0,0 0 0 0 0,1 0 0 0 0,-1-1 1 0 0,0 1-1 0 0,0 0 0 0 0,0 0 0 0 0,0-1 1 0 0,0 1-1 0 0,-1 0 0 0 0,1-1 0 0 0,0 1 1 0 0,0-4-1 0 0,3-1 20 0 0,-1-1 0 0 0,-1 0 0 0 0,1 1 0 0 0,-1-1 1 0 0,0 0-1 0 0,1-11 0 0 0,-2 8-10 0 0,1-9 79 0 0,-1 1 0 0 0,-2-21 0 0 0,1 35-106 0 0,0 0 1 0 0,0 1-1 0 0,-1-1 1 0 0,0 1-1 0 0,1-1 1 0 0,-1 1-1 0 0,-1-1 1 0 0,1 1-1 0 0,0 0 1 0 0,-1-1-1 0 0,1 1 1 0 0,-1 0-1 0 0,0 0 1 0 0,0 0-1 0 0,-1 0 1 0 0,1 1-1 0 0,-5-6 1 0 0,4 7-2 0 0,1-1 0 0 0,0 1-1 0 0,-1-1 1 0 0,1 1 0 0 0,-1 0 0 0 0,0 0 0 0 0,1 0 0 0 0,-1 0 0 0 0,0 0-1 0 0,0 1 1 0 0,1-1 0 0 0,-1 1 0 0 0,0 0 0 0 0,0 0 0 0 0,0 0-1 0 0,0 0 1 0 0,0 0 0 0 0,1 0 0 0 0,-1 1 0 0 0,0 0 0 0 0,0-1-1 0 0,0 1 1 0 0,1 0 0 0 0,-1 0 0 0 0,1 1 0 0 0,-1-1 0 0 0,-2 2 0 0 0,2 0-21 0 0,0-1 1 0 0,0 0 0 0 0,1 1 0 0 0,-1 0 0 0 0,1 0-1 0 0,-1 0 1 0 0,1 0 0 0 0,0 0 0 0 0,0 0 0 0 0,1 1 0 0 0,-1-1-1 0 0,1 1 1 0 0,-1-1 0 0 0,1 1 0 0 0,0 0 0 0 0,0-1-1 0 0,1 1 1 0 0,-1 0 0 0 0,1 6 0 0 0,0 0 20 0 0,0 1 0 0 0,1-1 0 0 0,0 0-1 0 0,1 0 1 0 0,0 0 0 0 0,1 0 0 0 0,0 0 0 0 0,1 0 0 0 0,-1-1 0 0 0,2 1 0 0 0,0-1 0 0 0,0 0 0 0 0,9 12 0 0 0,-13-20-18 0 0,-1 0 1 0 0,1 0-1 0 0,-1 0 1 0 0,1 0-1 0 0,0 0 1 0 0,0-1-1 0 0,0 1 1 0 0,-1 0-1 0 0,1 0 1 0 0,0-1-1 0 0,0 1 1 0 0,0-1-1 0 0,0 1 1 0 0,0-1-1 0 0,0 1 1 0 0,0-1-1 0 0,0 1 1 0 0,1-1-1 0 0,-1 0 1 0 0,0 0-1 0 0,0 0 1 0 0,0 1-1 0 0,0-1 1 0 0,0 0-1 0 0,0 0 1 0 0,1-1-1 0 0,-1 1 1 0 0,0 0-1 0 0,0 0 1 0 0,0 0 0 0 0,0-1-1 0 0,0 1 1 0 0,0-1-1 0 0,0 1 1 0 0,0-1-1 0 0,0 1 1 0 0,0-1-1 0 0,0 1 1 0 0,0-1-1 0 0,0 0 1 0 0,0 1-1 0 0,0-1 1 0 0,-1 0-1 0 0,1 0 1 0 0,0 0-1 0 0,-1 0 1 0 0,1 0-1 0 0,0 0 1 0 0,0-2-1 0 0,3-3 25 0 0,-1 0-1 0 0,0 0 1 0 0,0 0-1 0 0,0-1 1 0 0,-1 1-1 0 0,3-12 1 0 0,-3 6 5 0 0,0-1 0 0 0,-1 1 0 0 0,-1-1 0 0 0,-1-20 1 0 0,0 29-16 0 0,1 1-1 0 0,0-1 1 0 0,-1 1 0 0 0,0 0 0 0 0,1-1 0 0 0,-1 1 0 0 0,-1 0 0 0 0,1 0 0 0 0,0-1 0 0 0,-1 1 0 0 0,0 0-1 0 0,1 0 1 0 0,-1 1 0 0 0,0-1 0 0 0,-1 0 0 0 0,1 1 0 0 0,0-1 0 0 0,-1 1 0 0 0,1 0 0 0 0,-1 0 0 0 0,-6-4-1 0 0,8 5-10 0 0,-1 1-1 0 0,1 0 0 0 0,-1-1 0 0 0,1 1 0 0 0,-1 0 0 0 0,1-1 0 0 0,-1 1 0 0 0,1 0 0 0 0,-1 0 0 0 0,1 0 0 0 0,-1 1 0 0 0,1-1 0 0 0,-1 0 0 0 0,1 1 0 0 0,-1-1 0 0 0,1 1 0 0 0,-1-1 0 0 0,1 1 0 0 0,-1-1 0 0 0,1 1 0 0 0,0 0 0 0 0,-1 0 0 0 0,1 0 0 0 0,0 0 0 0 0,0 0 0 0 0,0 0 0 0 0,0 0 0 0 0,0 0 0 0 0,0 0 1 0 0,0 1-1 0 0,0-1 0 0 0,-1 3 0 0 0,-1 1 19 0 0,0-1-1 0 0,1 1 1 0 0,0 0 0 0 0,0 0 0 0 0,0 1 0 0 0,1-1 0 0 0,-1 0 0 0 0,1 6 0 0 0,-3 3 34 0 0,3-12-44 0 0,0-1 0 0 0,1 1 0 0 0,-1 1 0 0 0,0-1-1 0 0,1 0 1 0 0,0 0 0 0 0,-1 0 0 0 0,1 0 0 0 0,0 0 0 0 0,0 0 0 0 0,0 0 0 0 0,0 0 0 0 0,0 1 0 0 0,1-1 0 0 0,-1 0 0 0 0,1 0 0 0 0,0 2-1 0 0,3-1 29 0 0</inkml:trace>
</inkml:ink>
</file>

<file path=ppt/ink/ink3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7:15.490"/>
    </inkml:context>
    <inkml:brush xml:id="br0">
      <inkml:brushProperty name="width" value="0.2" units="cm"/>
      <inkml:brushProperty name="height" value="0.4" units="cm"/>
      <inkml:brushProperty name="color" value="#FFACD5"/>
      <inkml:brushProperty name="tip" value="rectangle"/>
      <inkml:brushProperty name="rasterOp" value="maskPen"/>
    </inkml:brush>
  </inkml:definitions>
  <inkml:trace contextRef="#ctx0" brushRef="#br0">0 1 5720 0 0,'0'0'2354'0'0,"6"0"-1700"0"0,201 12 2458 0 0,-104-6-1894 0 0,83 3 676 0 0,-14-15-1158 0 0,-68-5-424 0 0,26 8 6 0 0,-90 1-170 0 0,62 7 0 0 0,-71-3-89 0 0,24 5 26 0 0,-47-5-68 0 0,-1-1 1 0 0,1 0-1 0 0,-1-1 0 0 0,11 0 0 0 0,16 2 28 0 0,-14-1 37 0 0,0-1 1 0 0,0 0 0 0 0,20-4 0 0 0,-8 1 56 0 0,39-1 58 0 0,53-5 316 0 0,-64 10-229 0 0,-46-1-122 0 0,0 0-1 0 0,22 2 1 0 0,10 1 81 0 0,35 4 419 0 0,-71-7-585 0 0,-9 0-59 0 0,1 0 0 0 0,-1-1 0 0 0,0 1 0 0 0,0 0-1 0 0,0 0 1 0 0,0 1 0 0 0,0-1 0 0 0,1 0 0 0 0,-1 0 0 0 0,0 0 0 0 0,0 1-1 0 0,0-1 1 0 0,0 1 0 0 0,0-1 0 0 0,0 1 0 0 0,0-1 0 0 0,0 1 0 0 0,1 0-1 0 0,3 1 70 0 0,0-1 1 0 0,-1 0-1 0 0,1 0 0 0 0,0-1 0 0 0,0 1 0 0 0,0-1 0 0 0,0 0 0 0 0,0 0 0 0 0,8-2 1 0 0,6 1 91 0 0,123-7 466 0 0,-112 5-501 0 0,-24 3-120 0 0</inkml:trace>
</inkml:ink>
</file>

<file path=ppt/ink/ink3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7:18.307"/>
    </inkml:context>
    <inkml:brush xml:id="br0">
      <inkml:brushProperty name="width" value="0.2" units="cm"/>
      <inkml:brushProperty name="height" value="0.4" units="cm"/>
      <inkml:brushProperty name="color" value="#FFACD5"/>
      <inkml:brushProperty name="tip" value="rectangle"/>
      <inkml:brushProperty name="rasterOp" value="maskPen"/>
    </inkml:brush>
  </inkml:definitions>
  <inkml:trace contextRef="#ctx0" brushRef="#br0">0 45 8744 0 0,'0'0'113'0'0,"6"0"4"0"0,45 1 955 0 0,62 7 0 0 0,-104-6-1060 0 0,50 7 502 0 0,0-2 1 0 0,0-3-1 0 0,73-4 1 0 0,127-12 346 0 0,-97 7-42 0 0,-139 4-754 0 0,237-3 666 0 0,-69 0-234 0 0,-59-1-259 0 0,-95 5-90 0 0,60 9-1 0 0,-95-9-141 0 0,0 0 6 0 0,0 0 0 0 0,0 0 1 0 0,0 1-1 0 0,0-1 1 0 0,0 1-1 0 0,0-1 1 0 0,0 1-1 0 0,-1 0 1 0 0,1-1-1 0 0,0 1 0 0 0,0 0 1 0 0,-1 0-1 0 0,1 1 1 0 0,2 1-1 0 0,-9-3 28 0 0,1 0 0 0 0,-1 0 0 0 0,1 0 0 0 0,-1 1 0 0 0,1 0 0 0 0,-7 1 0 0 0,10-1-39 0 0,-25 3 57 0 0,0-1-1 0 0,0-1 0 0 0,-41-2 0 0 0,-38 3 164 0 0,-8 0 17 0 0,83-1-142 0 0,-1-2 0 0 0,-49-5 0 0 0,4-1 160 0 0,44 5-149 0 0,-107 0 180 0 0,59 2-111 0 0,49-1-37 0 0,-1 0-1 0 0,-62 11 1 0 0,47-4-33 0 0,34-6-72 0 0,0 1 1 0 0,0 0-1 0 0,-14 5 1 0 0,17-4-11 0 0,1-1 1 0 0,0-1-1 0 0,-1 0 1 0 0,0 0-1 0 0,-13-1 1 0 0,15 0 9 0 0,0-1 0 0 0,0 2 0 0 0,0-1-1 0 0,0 1 1 0 0,0 1 0 0 0,0-1 0 0 0,0 1 0 0 0,-14 6 0 0 0,-95 33 366 0 0,116-41-394 0 0,1 0 1 0 0,-1 1-1 0 0,0-1 1 0 0,0 0-1 0 0,1 0 1 0 0,-1 1-1 0 0,0-1 1 0 0,1 0 0 0 0,-1 1-1 0 0,0-1 1 0 0,1 1-1 0 0,-1-1 1 0 0,1 1-1 0 0,-1-1 1 0 0,0 1-1 0 0,1-1 1 0 0,-1 1-1 0 0,1-1 1 0 0,0 1-1 0 0,-1 0 1 0 0,1-1-1 0 0,-1 1 1 0 0,1 0 0 0 0,0 0-1 0 0,-1 1 1 0 0,2-2 1 0 0,-1 1 1 0 0,1 0-1 0 0,-1 0 1 0 0,0-1-1 0 0,1 1 1 0 0,0 0-1 0 0,-1-1 1 0 0,1 1-1 0 0,-1-1 1 0 0,1 1-1 0 0,0-1 1 0 0,-1 1-1 0 0,1-1 1 0 0,0 1-1 0 0,0-1 1 0 0,-1 1 0 0 0,1-1-1 0 0,1 1 1 0 0,48 12 89 0 0,-48-13-112 0 0,56 8 35 0 0,0-3 0 0 0,1-3 0 0 0,83-6 0 0 0,-48 0-12 0 0,-58 3-6 0 0,1 0 7 0 0,45 3 0 0 0,80 7 7 0 0,-94-7-10 0 0,11 2 2 0 0,-43-1-5 0 0,51-2 0 0 0,-51-1-3 0 0,5-2 2 0 0,-30 0-2 0 0,0 2 0 0 0,-1-1 0 0 0,1 1 0 0 0,18 3 0 0 0,-19-2 0 0 0,0 0 0 0 0,0 0-1 0 0,20-3 1 0 0,-22 1 0 0 0,0 1 0 0 0,-1 0 0 0 0,1 0 0 0 0,0 0 0 0 0,0 1 0 0 0,-1 0 0 0 0,11 3 0 0 0,16 0 34 0 0,-24-3 28 0 0,-26-4 44 0 0,-213-7 36 0 0,194 10-127 0 0,-144 4 72 0 0,148-3-65 0 0,-59-5 1 0 0,66 2-12 0 0,-13-1 9 0 0,-80-4 30 0 0,97 7-39 0 0,-125 5 48 0 0,-1 2 19 0 0,31-3-14 0 0,25-4 7 0 0,81 0-60 0 0,0 0 0 0 0,-1-1 0 0 0,-17-2 0 0 0,-15-2 10 0 0,23 5-6 0 0,9 0-7 0 0,1 0 1 0 0,-1 0 0 0 0,0 1 0 0 0,-17 3-1 0 0,-27 3 54 0 0,38-6-41 0 0,14-2-18 0 0,1 1 0 0 0,0 0 0 0 0,0 0 0 0 0,0 0 0 0 0,0-1 0 0 0,-1 1 0 0 0,1 0 0 0 0,0 1 0 0 0,0-1 0 0 0,0 0 0 0 0,0 0 0 0 0,0 0 0 0 0,-1 1 0 0 0,1-1 0 0 0,0 1 0 0 0,0-1 0 0 0,0 1 0 0 0,0-1 0 0 0,0 1 0 0 0,0 0 1 0 0,0-1-1 0 0,0 1 0 0 0,-1 1 0 0 0,2-2 0 0 0,0 1 0 0 0,-1-1-1 0 0,1 1 1 0 0,0-1 0 0 0,0 1 0 0 0,0-1 0 0 0,-1 1 0 0 0,1-1 0 0 0,0 1 0 0 0,0 0 0 0 0,0-1 0 0 0,0 1 0 0 0,0-1 0 0 0,0 1 0 0 0,0-1-1 0 0,0 1 1 0 0,0 0 0 0 0,0-1 0 0 0,0 1 0 0 0,0-1 0 0 0,0 1 0 0 0,1-1 0 0 0,-1 1 0 0 0,0-1 0 0 0,0 1 0 0 0,1-1 0 0 0,-1 1 0 0 0,0-1 0 0 0,1 1-1 0 0,-1-1 1 0 0,0 1 0 0 0,1-1 0 0 0,-1 0 0 0 0,1 1 0 0 0,-1-1 0 0 0,1 0 0 0 0,-1 1 0 0 0,1-1 0 0 0,-1 0 0 0 0,1 1 0 0 0,-1-1 0 0 0,1 0 0 0 0,-1 0-1 0 0,1 0 1 0 0,-1 0 0 0 0,1 1 0 0 0,-1-1 0 0 0,1 0 0 0 0,0 0 0 0 0,-1 0 0 0 0,1 0 0 0 0,44 3 10 0 0,-26-2 2 0 0,11 2-3 0 0,36-2-1 0 0,12 0 3 0 0,-26 0 1 0 0,-1-3 0 0 0,0-1 0 0 0,100-22-1 0 0,-84 12 1 0 0,97-5 0 0 0,-94 17-4 0 0,-29 2-1 0 0,73-9-1 0 0,-95 5-6 0 0,0 1-1 0 0,26 2 1 0 0,-27 0-2 0 0,0 0 0 0 0,28-5 1 0 0,26-7 14 0 0,1 4 1 0 0,96 1 0 0 0,2 19 110 0 0,-96-1 9 0 0,89-13 119 0 0,-160 1-246 0 0,0-1 1 0 0,0 0-1 0 0,0 0 0 0 0,0 0 0 0 0,-1 0 0 0 0,1 0 0 0 0,-1-1 1 0 0,1 0-1 0 0,-1 1 0 0 0,0-1 0 0 0,0 0 0 0 0,5-7 0 0 0,1 0 9 0 0,-8 9-17 0 0,1 0-1 0 0,-1 0 1 0 0,0 0 0 0 0,1-1-1 0 0,-1 1 1 0 0,0 0 0 0 0,0-1-1 0 0,0 1 1 0 0,0-1 0 0 0,0 1-1 0 0,0-1 1 0 0,0 0 0 0 0,-1 1-1 0 0,1-1 1 0 0,-1 0 0 0 0,1 0-1 0 0,-1 1 1 0 0,1-1 0 0 0,-1 0-1 0 0,0 0 1 0 0,0 0 0 0 0,0 0-1 0 0,0 1 1 0 0,0-1 0 0 0,0 0-1 0 0,-1 0 1 0 0,1 0 0 0 0,-1 1-1 0 0,1-1 1 0 0,-1 0 0 0 0,0 1-1 0 0,1-1 1 0 0,-1 0 0 0 0,0 1-1 0 0,0-1 1 0 0,0 1 0 0 0,0-1-1 0 0,0 1 1 0 0,-1-1 0 0 0,1 1-1 0 0,0 0 1 0 0,-1 0-1 0 0,1 0 1 0 0,-1 0 0 0 0,-1-1 0 0 0,-9-6 4 0 0,1 2 0 0 0,-1-1 0 0 0,-1 2 0 0 0,-22-8 0 0 0,24 9-1 0 0,-9-3 0 0 0,0 1 0 0 0,0 1 0 0 0,0 1 0 0 0,0 1 0 0 0,-1 1 0 0 0,0 0 0 0 0,1 2 0 0 0,-1 0 1 0 0,-35 6-1 0 0,43-4 1 0 0</inkml:trace>
</inkml:ink>
</file>

<file path=ppt/ink/ink3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7:21.939"/>
    </inkml:context>
    <inkml:brush xml:id="br0">
      <inkml:brushProperty name="width" value="0.2" units="cm"/>
      <inkml:brushProperty name="height" value="0.4" units="cm"/>
      <inkml:brushProperty name="color" value="#FFACD5"/>
      <inkml:brushProperty name="tip" value="rectangle"/>
      <inkml:brushProperty name="rasterOp" value="maskPen"/>
    </inkml:brush>
  </inkml:definitions>
  <inkml:trace contextRef="#ctx0" brushRef="#br0">178 116 9144 0 0,'0'0'137'0'0,"-3"5"4"0"0,-1-2-92 0 0,3-2-31 0 0,0 1 0 0 0,0-1 0 0 0,0 0 0 0 0,0 0 0 0 0,0 0 0 0 0,0 1 0 0 0,0-1 0 0 0,1 0 0 0 0,-1 1 0 0 0,0-1 0 0 0,1 1 0 0 0,-1-1 0 0 0,1 1 0 0 0,-1-1 0 0 0,1 1 0 0 0,0 2 0 0 0,27 5 491 0 0,4 0-276 0 0,0-1-1 0 0,0-1 1 0 0,1-2-1 0 0,63 2 1 0 0,360 6 1764 0 0,311-28-770 0 0,-664 11-1111 0 0,78-9 98 0 0,-33 1-96 0 0,161-4 98 0 0,-202 6-141 0 0,16 1 1 0 0,15 8 61 0 0,-117-1-62 0 0,-18 1 9 0 0,-12 3-11 0 0,-213 34 143 0 0,170-29-184 0 0,12-2 9 0 0,-68 1 1 0 0,-130-7 59 0 0,206 2-80 0 0,0 1 0 0 0,-40 8 1 0 0,-25 2 22 0 0,-222 2 73 0 0,240-7-56 0 0,0 3 1 0 0,-150 40-1 0 0,97-19 24 0 0,107-27-50 0 0,-50 3 0 0 0,51-6-13 0 0,-1 1 0 0 0,-28 6-1 0 0,-1 0 18 0 0,41-7-13 0 0,0 1 0 0 0,1 0 0 0 0,-1 1 0 0 0,-17 6 0 0 0,10-2 261 0 0,-1-1 0 0 0,-33 3-1 0 0,61-10-242 0 0,0-1-1 0 0,0 1 0 0 0,0 0 1 0 0,0 0-1 0 0,0 1 0 0 0,9 0 1 0 0,9-1 0 0 0,220-9 198 0 0,-143 8-111 0 0,-71 3-56 0 0,60-7 0 0 0,-49 0-39 0 0,56-9 101 0 0,143-3-1 0 0,32 12 42 0 0,-131-9-89 0 0,-21 2-5 0 0,-112 13-78 0 0,256-10 148 0 0,-32 4-22 0 0,-176 3-100 0 0,30 1 25 0 0,0 4 1 0 0,0 4-1 0 0,98 19 0 0 0,-151-20-35 0 0,-22-4-7 0 0,-1 0 0 0 0,0 1 0 0 0,1 1 0 0 0,-1-1-1 0 0,11 6 1 0 0,-4-4 26 0 0,-16-3-35 0 0,1-1 0 0 0,-1 0 0 0 0,1 1 0 0 0,-1-1 0 0 0,1 0 0 0 0,-1 1 0 0 0,1 0 0 0 0,-1-1-1 0 0,1 1 1 0 0,-1 0 0 0 0,0 0 0 0 0,0 0 0 0 0,2 1 0 0 0,-3-2 49 0 0,-358-31 339 0 0,327 28-375 0 0,-52 4 0 0 0,18 0 6 0 0,33-1-6 0 0,-15-1 28 0 0,-53-6 0 0 0,-249-18 127 0 0,273 23-121 0 0,-110 9 52 0 0,63-6-29 0 0,68 1-34 0 0,-55-6 0 0 0,64 2 6 0 0,-69 5 0 0 0,44 0-1 0 0,-52 6 21 0 0,92-8-37 0 0,-99-1 81 0 0,102 2-86 0 0,24-1-22 0 0,-1-1 1 0 0,0 1-1 0 0,1-1 1 0 0,-1 0-1 0 0,1 0 1 0 0,-6-1-1 0 0,-4-2 11 0 0,-23-5 20 0 0,0 3-1 0 0,-40-2 1 0 0,-9 8 59 0 0,20 2-30 0 0,42 0-45 0 0,-44 9 68 0 0,18-2-39 0 0,0-2 21 0 0,18-2 17 0 0,-63 2 0 0 0,76-8-60 0 0,12-1-18 0 0,0 1 1 0 0,0 0-1 0 0,0 0 1 0 0,0 1-1 0 0,0 0 0 0 0,0 0 1 0 0,-12 4-1 0 0,3 1 13 0 0,-1-1-1 0 0,1-1 1 0 0,-1 0-1 0 0,-24 1 1 0 0,37-4-16 0 0,0 0 0 0 0,0 0 0 0 0,1 1 0 0 0,-1-1-1 0 0,0 1 1 0 0,1 0 0 0 0,-1 0 0 0 0,1 0 0 0 0,0 1 0 0 0,0-1 0 0 0,0 1 0 0 0,-4 4 0 0 0,3-4 4 0 0,0 1 0 0 0,0-1 0 0 0,0 1 0 0 0,-1-1 1 0 0,1 0-1 0 0,-1-1 0 0 0,-5 3 0 0 0,-15 13 135 0 0,24-21-141 0 0,1 0 1 0 0,-1 0-1 0 0,1 1 0 0 0,-1-1 0 0 0,1 0 0 0 0,0 0 0 0 0,0 0 0 0 0,0 0 0 0 0,0 0 0 0 0,1 0 1 0 0,-1 1-1 0 0,1-1 0 0 0,1-5 0 0 0,15-35 9 0 0,-15 39-10 0 0,12-28 15 0 0,-2-2 0 0 0,-1 1 1 0 0,11-64-1 0 0,-20 80-4 0 0,-1-1 0 0 0,0 1-1 0 0,-3-23 1 0 0,1-5 97 0 0,1 45-60 0 0,-2 2-46 0 0,1 0 0 0 0,0 0-1 0 0,-1 0 1 0 0,1 0 0 0 0,0 0 0 0 0,0 1 0 0 0,1-1 0 0 0,-1 0 0 0 0,0 1 0 0 0,0 3 0 0 0,1-3-1 0 0,-25 148 41 0 0,10-43-17 0 0,3-52-24 0 0,5-24 4 0 0,2 0 1 0 0,-4 59-1 0 0,7-47 11 0 0,32-47-5 0 0,-29 3-13 0 0,51-4 5 0 0,-1-2 1 0 0,75-20-1 0 0,40-8 14 0 0,-128 24-13 0 0,-1 2 0 0 0,1 1 0 0 0,1 1 0 0 0,59 0 0 0 0,-43 4 4 0 0,-35 0-7 0 0,0 1-1 0 0,21 3 1 0 0,175 12 19 0 0,-109-13-5 0 0,-54-2-3 0 0,37 0 0 0 0,163 8 15 0 0,42 3 30 0 0,-272-10-56 0 0,50 0 12 0 0,240 8 33 0 0,-248-6-33 0 0,1-3 0 0 0,-1-3 0 0 0,0-2 0 0 0,70-17 0 0 0,-79 12-5 0 0,-12 1 7 0 0,0 3 0 0 0,78-4 0 0 0,-7 8 16 0 0,-112 2-31 0 0,-1 1 1 0 0,0-1-1 0 0,1 0 0 0 0,-1 0 0 0 0,0 0 0 0 0,0 0 0 0 0,0 0 0 0 0,0 0 1 0 0,1-1-1 0 0,-2 1 0 0 0,1-1 0 0 0,0 1 0 0 0,0-1 0 0 0,0 0 1 0 0,2-3-1 0 0,-1 1 0 0 0,1-1 1 0 0,0 0-1 0 0,-1 0 1 0 0,0 0-1 0 0,4-8 1 0 0,-3-2 0 0 0,-1 0-1 0 0,0 0 1 0 0,-1 0 0 0 0,-1 0 0 0 0,0 0 0 0 0,-1 0 0 0 0,-2-18 0 0 0,1-12-4 0 0,0 43 1 0 0,1 0 0 0 0,0-1 0 0 0,-1 1 0 0 0,1 0 0 0 0,-1 0 0 0 0,0 0 0 0 0,0 0 0 0 0,1 0 0 0 0,-2 0 0 0 0,1 1 0 0 0,0-1 0 0 0,0 0 0 0 0,0 0 0 0 0,-1 1 0 0 0,1-1 0 0 0,-1 1 0 0 0,1-1 0 0 0,-1 1 0 0 0,0 0 0 0 0,1-1 0 0 0,-1 1 0 0 0,0 0 0 0 0,0 0 0 0 0,0 0 0 0 0,0 0 0 0 0,0 1 0 0 0,0-1 0 0 0,-3 0 0 0 0,-10-3 0 0 0,1 1 0 0 0,0 1 0 0 0,-19-1 0 0 0,16 1 0 0 0,-115-6 0 0 0,-52-6 0 0 0,-170-21-31 0 0,149 18-10 0 0,28 11 5 0 0,102 6 22 0 0,-99 3-30 0 0,112-5 30 0 0,0 3 1 0 0,-82 11 0 0 0,65-1 3 0 0,-64 12-12 0 0,78-10 12 0 0</inkml:trace>
</inkml:ink>
</file>

<file path=ppt/ink/ink3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7:24.593"/>
    </inkml:context>
    <inkml:brush xml:id="br0">
      <inkml:brushProperty name="width" value="0.2" units="cm"/>
      <inkml:brushProperty name="height" value="0.4" units="cm"/>
      <inkml:brushProperty name="color" value="#FFACD5"/>
      <inkml:brushProperty name="tip" value="rectangle"/>
      <inkml:brushProperty name="rasterOp" value="maskPen"/>
    </inkml:brush>
  </inkml:definitions>
  <inkml:trace contextRef="#ctx0" brushRef="#br0">108 49 6728 0 0,'0'0'81'0'0,"-6"-4"-36"0"0,2 1 238 0 0,-33-20-712 0 0,34 22 910 0 0,0-1 1 0 0,-1 1-1 0 0,-20-2 4423 0 0,27 3-4760 0 0,13 7 32 0 0,0-2 0 0 0,1 0 0 0 0,0-1 1 0 0,0 0-1 0 0,32 1 0 0 0,86-6 338 0 0,-87-1-200 0 0,59 4 1 0 0,-65 0-82 0 0,0-3 0 0 0,44-5 1 0 0,33 0-17 0 0,55-6-48 0 0,-22 0 32 0 0,-93 9-107 0 0,-37 2-54 0 0,1 0 1 0 0,26 3-1 0 0,75 6 256 0 0,-30-7-21 0 0,-79 1-234 0 0,0-1 0 0 0,1 0 1 0 0,-1-1-1 0 0,21-3 0 0 0,-28 2 11 0 0,1 1-1 0 0,-1 0 1 0 0,17 3-1 0 0,-17-1 1 0 0,0-1-1 0 0,0-1 0 0 0,0 1 1 0 0,11-2-1 0 0,-13 1-14 0 0,0-1-1 0 0,0 2 0 0 0,0-1 1 0 0,-1 1-1 0 0,1 0 1 0 0,9 3-1 0 0,6 0 216 0 0,-19-4-214 0 0,-1 1 1 0 0,0-1 0 0 0,1 1 0 0 0,-1 0-1 0 0,0-1 1 0 0,0 1 0 0 0,0 0-1 0 0,0 0 1 0 0,1-1 0 0 0,-1 1 0 0 0,0 0-1 0 0,0 0 1 0 0,-1 0 0 0 0,1 1-1 0 0,0-1 1 0 0,0 0 0 0 0,0 0 0 0 0,-1 0-1 0 0,1 0 1 0 0,-1 1 0 0 0,1-1 0 0 0,-1 0-1 0 0,1 1 1 0 0,-1-1 0 0 0,0 0-1 0 0,1 3 428 0 0,-4-4-435 0 0,0 1-1 0 0,1 0 1 0 0,-1 0 0 0 0,0 1 0 0 0,1-1 0 0 0,-1 0 0 0 0,1 1-1 0 0,0 0 1 0 0,-1-1 0 0 0,-2 5 0 0 0,-19 10 84 0 0,14-11-60 0 0,0 1-1 0 0,0 0 0 0 0,-15 12 0 0 0,-2 1 75 0 0,25-17-115 0 0,0 0 1 0 0,1-1 0 0 0,-1 1-1 0 0,1 0 1 0 0,-1 0 0 0 0,1 0-1 0 0,0 0 1 0 0,-1 0-1 0 0,1 0 1 0 0,0 0 0 0 0,1 0-1 0 0,-1 1 1 0 0,0-1 0 0 0,1 0-1 0 0,-1 1 1 0 0,1-1 0 0 0,-1 4-1 0 0,1 2 34 0 0,-1 0 0 0 0,2 0 1 0 0,-1 0-1 0 0,2 9 0 0 0,2-5 1 0 0,1 0 1 0 0,0 0-1 0 0,0 0 1 0 0,14 21-1 0 0,-18-31-42 0 0,1 0 5 0 0,-1 0-1 0 0,0 0 1 0 0,0 0-1 0 0,0 0 0 0 0,-1 0 1 0 0,1 0-1 0 0,0 0 1 0 0,-1 1-1 0 0,1-1 0 0 0,-1 0 1 0 0,0 1-1 0 0,0-1 1 0 0,0 0-1 0 0,0 1 1 0 0,0-1-1 0 0,-1 0 0 0 0,1 0 1 0 0,0 1-1 0 0,-1-1 1 0 0,0 0-1 0 0,0 0 0 0 0,0 0 1 0 0,0 0-1 0 0,-1 3 1 0 0,1-4-4 0 0,0 1 0 0 0,0-1 0 0 0,0 0 0 0 0,0 1-1 0 0,-1-1 1 0 0,1 0 0 0 0,0 0 0 0 0,-1 0 0 0 0,1 0 0 0 0,-1 0 0 0 0,1 0 0 0 0,-1 0 0 0 0,0 0 0 0 0,1-1 0 0 0,-1 1 0 0 0,0 0 0 0 0,1-1 0 0 0,-5 1 0 0 0,-36 2 54 0 0,21-3-33 0 0,7 1-10 0 0,1-1 1 0 0,-1 0-1 0 0,1-1 0 0 0,-27-6 0 0 0,-6 0 29 0 0,-70-12 67 0 0,47 6-51 0 0,-31 2 21 0 0,-26 13 21 0 0,102-3-91 0 0,0 1 0 0 0,-24 4 0 0 0,21-2 6 0 0,-44-1 1 0 0,-90-20 63 0 0,149 18-78 0 0,0 1 0 0 0,-23 2-1 0 0,24-1-1 0 0,1 0 0 0 0,0-1 0 0 0,0 0 0 0 0,0 0-1 0 0,-19-4 1 0 0,19 1-1 0 0,1 2-1 0 0,-1-1 1 0 0,1 1-1 0 0,-1 1 0 0 0,1 0 1 0 0,-16 1-1 0 0,-26-5 9 0 0,45 3-10 0 0,-1-1 1 0 0,1 1-1 0 0,-1 1 1 0 0,0-1 0 0 0,1 1-1 0 0,-1 0 1 0 0,0 1-1 0 0,1 0 1 0 0,-1 0 0 0 0,-10 3-1 0 0,7-1 3 0 0,0-1 0 0 0,1 0-1 0 0,-1 0 1 0 0,0-1 0 0 0,-1 0-1 0 0,1-1 1 0 0,0 0 0 0 0,-16-3 0 0 0,-9 2 26 0 0,30 1-27 0 0,1 0 1 0 0,0 0 0 0 0,0 0 0 0 0,0 1 0 0 0,0 0 0 0 0,0 0-1 0 0,0 0 1 0 0,0 0 0 0 0,0 1 0 0 0,0-1 0 0 0,-6 5 0 0 0,7-4-2 0 0,-2-1 5 0 0,1 0-1 0 0,-1 0 1 0 0,0-1-1 0 0,1 0 1 0 0,-1 1-1 0 0,0-1 1 0 0,1-1-1 0 0,-6 0 1 0 0,-4 1 45 0 0,13 0 75 0 0,23-27-21 0 0,-8 13-91 0 0,0 2 0 0 0,1 0-1 0 0,1 0 1 0 0,-1 1 0 0 0,24-11 0 0 0,-17 20 0 0 0,-17 2-10 0 0</inkml:trace>
</inkml:ink>
</file>

<file path=ppt/ink/ink3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7:27.937"/>
    </inkml:context>
    <inkml:brush xml:id="br0">
      <inkml:brushProperty name="width" value="0.2" units="cm"/>
      <inkml:brushProperty name="height" value="0.4" units="cm"/>
      <inkml:brushProperty name="color" value="#FFACD5"/>
      <inkml:brushProperty name="tip" value="rectangle"/>
      <inkml:brushProperty name="rasterOp" value="maskPen"/>
    </inkml:brush>
  </inkml:definitions>
  <inkml:trace contextRef="#ctx0" brushRef="#br0">1 130 8536 0 0,'0'0'374'0'0,"5"-1"-187"0"0,4 0-121 0 0,31-6 597 0 0,42 0 0 0 0,-36 0 165 0 0,-18 2-561 0 0,59-15 1094 0 0,27 8-454 0 0,-56 7-388 0 0,-21 2-214 0 0,72 5 127 0 0,-69-3-275 0 0,45-5 191 0 0,-55 2-246 0 0,0 1 1 0 0,-1 1-1 0 0,49 4 0 0 0,41-2 58 0 0,-106 0-136 0 0,-1 0 0 0 0,23-4-1 0 0,-24 2 0 0 0,1 1-1 0 0,-1 0 1 0 0,23 1 0 0 0,98 10 138 0 0,-99-7-53 0 0,-1-3 0 0 0,0 0 0 0 0,43-7 0 0 0,38 6 202 0 0,-50-4-48 0 0,79 3-1 0 0,-130 3-218 0 0,4-1 53 0 0,0 0 1 0 0,28-3-1 0 0,-30 1-53 0 0,1 2 0 0 0,0 0 0 0 0,19 2-1 0 0,21 0 82 0 0,-13-1-1 0 0,-29 0-59 0 0,-1 0 0 0 0,1-2 0 0 0,0 1 0 0 0,17-4-1 0 0,63-7 229 0 0,-35 4-33 0 0,-22 5-128 0 0,72-5 123 0 0,18-2 132 0 0,-117 8-361 0 0,-1 1 1 0 0,1 0-1 0 0,0 0 1 0 0,10 3 0 0 0,29-1 95 0 0,-36-2-65 0 0,-1 1 0 0 0,1 0-1 0 0,20 4 1 0 0,25 2 272 0 0,-56-6-305 0 0,0 0 0 0 0,0-1 1 0 0,0 1-1 0 0,0 0 0 0 0,0 0 1 0 0,0 0-1 0 0,0 0 1 0 0,0 0-1 0 0,0 1 0 0 0,0-1 1 0 0,0 0-1 0 0,-1 0 0 0 0,2 2 1 0 0,6 9 149 0 0,-5-9-160 0 0,0 0 1 0 0,0 0 0 0 0,0 1-1 0 0,0 0 1 0 0,-1-1-1 0 0,0 1 1 0 0,1 0 0 0 0,-1 0-1 0 0,-1 0 1 0 0,1 0-1 0 0,-1 1 1 0 0,1-1 0 0 0,-1 0-1 0 0,-1 1 1 0 0,1-1 0 0 0,0 1-1 0 0,-1 6 1 0 0,0 6 29 0 0,-1-1 1 0 0,-1 1-1 0 0,-4 22 0 0 0,5-7 10 0 0,1-29-47 0 0,0 1 0 0 0,1-1 1 0 0,-1 1-1 0 0,-1-1 0 0 0,1 1 0 0 0,0-1 0 0 0,-1 0 0 0 0,0 1 0 0 0,0-1 1 0 0,0 0-1 0 0,-2 6 0 0 0,1-2 0 0 0,0 0 1 0 0,1 0-1 0 0,0 0 1 0 0,0 0-1 0 0,1 0 1 0 0,0 0-1 0 0,0 0 1 0 0,2 13-1 0 0,-1 6 27 0 0,-1-25-31 0 0,0-1 0 0 0,-1 1 0 0 0,1 0 0 0 0,0-1 0 0 0,-1 1 0 0 0,1-1 1 0 0,-1 1-1 0 0,1-1 0 0 0,-1 1 0 0 0,1-1 0 0 0,-1 1 0 0 0,1-1 0 0 0,-1 1 0 0 0,0-1 1 0 0,1 0-1 0 0,-1 1 0 0 0,0-1 0 0 0,1 0 0 0 0,-1 1 0 0 0,0-1 0 0 0,1 0 0 0 0,-1 0 1 0 0,0 0-1 0 0,1 0 0 0 0,-1 0 0 0 0,0 0 0 0 0,0 0 0 0 0,1 0 0 0 0,-1 0 1 0 0,0 0-1 0 0,0 0 0 0 0,1 0 0 0 0,-1 0 0 0 0,0-1 0 0 0,-1 1 0 0 0,-39-9 17 0 0,28 6-12 0 0,-44-10 5 0 0,21 5 7 0 0,-67-9 0 0 0,44 6 9 0 0,2 0-10 0 0,15 5-4 0 0,-28-1 27 0 0,-27-8 0 0 0,-7 8 15 0 0,-27-3 7 0 0,83 7-43 0 0,32 2-5 0 0,0 0 0 0 0,-23 2 0 0 0,-86 7 59 0 0,-22 6 68 0 0,70-11-64 0 0,70-2-71 0 0,1-1 0 0 0,-1 0 0 0 0,1 0 0 0 0,-1-1 0 0 0,1 0 0 0 0,-9-2 0 0 0,-27-2 26 0 0,1 3-6 0 0,26 1-10 0 0,0 1 1 0 0,-21 1-1 0 0,-17-3 23 0 0,42 1-30 0 0,1 0 1 0 0,-1 1-1 0 0,-15 1 0 0 0,-46 2 56 0 0,52-4-34 0 0,0 2 0 0 0,-32 4 0 0 0,-34 3 80 0 0,72-5-91 0 0,0-2 0 0 0,0 0 1 0 0,-1 0-1 0 0,1-1 1 0 0,-20-3-1 0 0,-17 0 27 0 0,-153-7 86 0 0,190 9-116 0 0,0 1 0 0 0,-25 3 0 0 0,25-2-2 0 0,1 0 1 0 0,0-1-1 0 0,0 0 1 0 0,-14-2-1 0 0,9 1 3 0 0,0 0-1 0 0,0 1 1 0 0,-31 4-1 0 0,-16 0 62 0 0,-40-4 14 0 0,102 0-92 0 0,0-1 0 0 0,0 1 0 0 0,0-1 0 0 0,1 0 0 0 0,-1 0 0 0 0,0 0 0 0 0,0 0 0 0 0,-4-3 0 0 0,4 2-1 0 0,0 1 1 0 0,0-1-1 0 0,0 1 1 0 0,0 0-1 0 0,0 0 0 0 0,0 0 1 0 0,0 0-1 0 0,0 0 1 0 0,-4 1-1 0 0,4-1 2 0 0,0 0 0 0 0,1 0 0 0 0,-1 0 1 0 0,0 0-1 0 0,1 0 0 0 0,-1 0 0 0 0,1-1 0 0 0,0 1 0 0 0,-1-1 0 0 0,1 0 0 0 0,0 0 0 0 0,-3-3 0 0 0,0 0 5 0 0,0 0 0 0 0,1 1 0 0 0,0-1 0 0 0,-6-11 0 0 0,6 4-1 0 0,0-1-1 0 0,2 1 0 0 0,-1-1 0 0 0,1 0 1 0 0,1 0-1 0 0,0 1 0 0 0,1-1 0 0 0,1 0 1 0 0,2-18-1 0 0,-2 25-2 0 0,0 0-1 0 0,0 0 1 0 0,1 0 0 0 0,-1 1-1 0 0,1-1 1 0 0,1 0 0 0 0,-1 1 0 0 0,6-9-1 0 0,-7-6 31 0 0,-1 20-28 0 0,-12 37 12 0 0,7-9-15 0 0,1 1 1 0 0,1 0 0 0 0,1 0 0 0 0,2 0 0 0 0,1 0 0 0 0,1 0-1 0 0,6 29 1 0 0,-6-44-4 0 0,0 0 0 0 0,-2 30 0 0 0,0-21 0 0 0,0-8 0 0 0</inkml:trace>
</inkml:ink>
</file>

<file path=ppt/ink/ink3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7:30.920"/>
    </inkml:context>
    <inkml:brush xml:id="br0">
      <inkml:brushProperty name="width" value="0.2" units="cm"/>
      <inkml:brushProperty name="height" value="0.4" units="cm"/>
      <inkml:brushProperty name="color" value="#FFACD5"/>
      <inkml:brushProperty name="tip" value="rectangle"/>
      <inkml:brushProperty name="rasterOp" value="maskPen"/>
    </inkml:brush>
  </inkml:definitions>
  <inkml:trace contextRef="#ctx0" brushRef="#br0">68 1 6928 0 0,'-5'2'89'0'0,"-3"1"60"0"0,-1-1 0 0 0,1 0 0 0 0,-1-1 1 0 0,1 0-1 0 0,-13 1 3825 0 0,129 10-2615 0 0,53-17 739 0 0,93 3-860 0 0,-120 4-883 0 0,-79-3-173 0 0,62 7 0 0 0,-65-3-84 0 0,-35-2-56 0 0,0 0 0 0 0,26 5 0 0 0,-20-2-5 0 0,0-2 0 0 0,1 0 0 0 0,-1-1 0 0 0,31-4 0 0 0,22 1 42 0 0,-14 6 0 0 0,-32-2-9 0 0,33-1 0 0 0,-33-1-11 0 0,1 2 0 0 0,41 6 1 0 0,-40-3 126 0 0,61 0 1 0 0,-57-6-101 0 0,-9 1 6 0 0,34-4 0 0 0,79-8 347 0 0,-20 3-190 0 0,-77 6-45 0 0,54 2-1 0 0,19-1 122 0 0,-46 4 30 0 0,-20 1-146 0 0,195-12 455 0 0,-228 7-594 0 0,1 2 0 0 0,-1-1-1 0 0,19 3 1 0 0,21-9 395 0 0,64 7 145 0 0,-106-1-532 0 0,-14 1-68 0 0,0 0 0 0 0,-1 0 0 0 0,1 0 0 0 0,-1-1 0 0 0,1 1 1 0 0,0 0-1 0 0,-1 0 0 0 0,1 0 0 0 0,-1 0 0 0 0,1 0 0 0 0,0 1 0 0 0,-1-1 0 0 0,1 0 0 0 0,-1 0 0 0 0,1 0 0 0 0,0 0 0 0 0,-1 1 0 0 0,1-1 0 0 0,-1 0 0 0 0,2 1 1 0 0,1 22 160 0 0,-4-16-154 0 0,0 0 0 0 0,0 0 0 0 0,-1 1 0 0 0,0-2 0 0 0,0 1 0 0 0,-5 10 0 0 0,4-10-10 0 0,0 0 1 0 0,1 0-1 0 0,0 0 0 0 0,0 0 1 0 0,0 1-1 0 0,0 11 1 0 0,2-6 8 0 0,0 7 37 0 0,-1 0-1 0 0,-2 20 1 0 0,2-38-49 0 0,1 0 0 0 0,0 0 0 0 0,-1 0 0 0 0,1 0 0 0 0,-1 0 0 0 0,1 0-1 0 0,-1-1 1 0 0,0 1 0 0 0,0 0 0 0 0,0-1 0 0 0,0 1 0 0 0,0 0 0 0 0,0-1 0 0 0,-1 1 0 0 0,1-1-1 0 0,-2 2 1 0 0,0-2 3 0 0,1 0-1 0 0,-1 0 0 0 0,1 0 1 0 0,-1 0-1 0 0,1 0 1 0 0,-1-1-1 0 0,0 1 0 0 0,1-1 1 0 0,-1 0-1 0 0,0 0 1 0 0,-3 0-1 0 0,-118-11 43 0 0,70 8-36 0 0,38 1-10 0 0,0 1-1 0 0,-1 1 1 0 0,-15 1 0 0 0,-23 3 20 0 0,-87-7 0 0 0,97 1-13 0 0,-2-5 5 0 0,37 4-10 0 0,0 1-1 0 0,0 0 1 0 0,-15 0 0 0 0,-104-8 33 0 0,80 7-25 0 0,-23 2 8 0 0,-31 3 5 0 0,73-4-14 0 0,0 3 0 0 0,-57 7 0 0 0,37-6 10 0 0,5-1-4 0 0,26 1-5 0 0,0-2 0 0 0,-36-4-1 0 0,40 2-1 0 0,1 1 0 0 0,-1 0 0 0 0,0 1-1 0 0,0 1 1 0 0,-27 4 0 0 0,-29 6 32 0 0,54-7-33 0 0,-1 0 1 0 0,0-1 0 0 0,-29 2 0 0 0,10-2 7 0 0,-130 7 71 0 0,-42-26 142 0 0,60 11-94 0 0,-244 5 55 0 0,342-8-161 0 0,41 5-27 0 0,0 1 0 0 0,1 1 1 0 0,-15-2-1 0 0,-19-7 12 0 0,-24 10 26 0 0,67 0-36 0 0</inkml:trace>
</inkml:ink>
</file>

<file path=ppt/ink/ink3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7:34.637"/>
    </inkml:context>
    <inkml:brush xml:id="br0">
      <inkml:brushProperty name="width" value="0.2" units="cm"/>
      <inkml:brushProperty name="height" value="0.4" units="cm"/>
      <inkml:brushProperty name="color" value="#FFACD5"/>
      <inkml:brushProperty name="tip" value="rectangle"/>
      <inkml:brushProperty name="rasterOp" value="maskPen"/>
    </inkml:brush>
  </inkml:definitions>
  <inkml:trace contextRef="#ctx0" brushRef="#br0">175 69 6328 0 0,'0'0'2894'0'0,"5"-2"-2443"0"0,5 0-305 0 0,0 0-1 0 0,1 1 1 0 0,-1 0-1 0 0,0 0 1 0 0,1 1-1 0 0,18 2 1 0 0,10 0 450 0 0,-7-3 12 0 0,-14 1-234 0 0,1 0 0 0 0,0 0 0 0 0,28 6 0 0 0,2 2 403 0 0,0-2 0 0 0,78-1 1 0 0,-89-4-704 0 0,205-9 935 0 0,-217 7-949 0 0,-1 1-1 0 0,28 4 1 0 0,21 1 36 0 0,-15-6-20 0 0,54 2 109 0 0,-82-1-106 0 0,40-4 0 0 0,-3 0-6 0 0,114-8 223 0 0,-24-3 25 0 0,34 2 135 0 0,-129 8-344 0 0,73-5 167 0 0,-91 7-162 0 0,21 2 61 0 0,28 4 72 0 0,-59-1 16 0 0,65-6 0 0 0,-11 0 48 0 0,-68 2-217 0 0,12 2 2 0 0,-26 0-73 0 0,1 1 1 0 0,-1-1 0 0 0,1 0-1 0 0,15-2 1 0 0,17-1 85 0 0,77-4 344 0 0,42 7 945 0 0,-159 0-1400 0 0,0 0 0 0 0,1 0-1 0 0,-1 0 1 0 0,0 0 0 0 0,1 1 0 0 0,-1-1-1 0 0,0 0 1 0 0,0 0 0 0 0,1 0-1 0 0,-1 0 1 0 0,0 0 0 0 0,0 0-1 0 0,1 1 1 0 0,-1-1 0 0 0,0 0 0 0 0,0 0-1 0 0,1 1 1 0 0,-1-1 0 0 0,0 0-1 0 0,0 0 1 0 0,0 0 0 0 0,0 1-1 0 0,1-1 1 0 0,-1 0 0 0 0,0 1 0 0 0,0-1-1 0 0,0 0 1 0 0,0 0 0 0 0,0 1-1 0 0,0-1 1 0 0,0 0 0 0 0,0 1 0 0 0,0-1-1 0 0,0 0 1 0 0,0 1 0 0 0,0-1-1 0 0,0 1 1 0 0,0-1 0 0 0,0 1 0 0 0,0-1-1 0 0,0 1 1 0 0,0-1 0 0 0,0 1 0 0 0,0-1-1 0 0,1 0 1 0 0,-1 1 0 0 0,0-1 0 0 0,0 1-1 0 0,0-1 1 0 0,0 1 0 0 0,1-1 0 0 0,-1 0-1 0 0,0 1 1 0 0,0-1 0 0 0,1 0 0 0 0,-1 1-1 0 0,0-1 1 0 0,1 0 0 0 0,-1 1 0 0 0,0-1-1 0 0,1 0 1 0 0,-1 1 0 0 0,1-1 0 0 0,-1 0-1 0 0,0 0 1 0 0,1 0 0 0 0,-1 0 0 0 0,1 1-1 0 0,-1-1 1 0 0,1 0 0 0 0,-1 0 0 0 0,1 0-1 0 0,-1 0 1 0 0,0 0 0 0 0,1 0 0 0 0,0 0-1 0 0,0 0 3 0 0,0 0 0 0 0,1-1-1 0 0,-1 1 1 0 0,0 0 0 0 0,1 0-1 0 0,-1 1 1 0 0,0-1 0 0 0,0 0-1 0 0,1 0 1 0 0,-1 1 0 0 0,0-1 0 0 0,0 0-1 0 0,0 1 1 0 0,1-1 0 0 0,-1 1-1 0 0,0 0 1 0 0,0-1 0 0 0,0 1-1 0 0,0 0 1 0 0,0 0 0 0 0,0 0-1 0 0,1 1 1 0 0,-1 0 1 0 0,-1 0 0 0 0,1 0-1 0 0,0 1 1 0 0,-1-1 0 0 0,0 0 0 0 0,0 1 0 0 0,1-1-1 0 0,-1 1 1 0 0,-1 4 0 0 0,1 5 7 0 0,11 62 30 0 0,-11-68-37 0 0,-1 0-1 0 0,1 1 1 0 0,-1-1-1 0 0,0 0 0 0 0,0 0 1 0 0,-4 9-1 0 0,4-12-1 0 0,1 1 0 0 0,-1-1 0 0 0,1 1 0 0 0,0-1 0 0 0,0 0 0 0 0,0 1 0 0 0,1 4 0 0 0,0 5 21 0 0,-23-13 17 0 0,1-5-37 0 0,-1 1 1 0 0,1 1-1 0 0,-1 1 1 0 0,-22 1-1 0 0,43 0-3 0 0,-242 2 18 0 0,92-7 1 0 0,39 0-8 0 0,-33-1 4 0 0,88 7-8 0 0,6-2 10 0 0,-84 10 0 0 0,99-4 2 0 0,1-3 1 0 0,-48-3-1 0 0,12 0 5 0 0,8 1 12 0 0,-52 2 16 0 0,-12 15 78 0 0,-14 1 18 0 0,102-15-59 0 0,4 1 34 0 0,1-2-1 0 0,-68-7 0 0 0,49 0-19 0 0,0 4 0 0 0,-82 5 1 0 0,44 4-33 0 0,-43 2 44 0 0,5-4-1 0 0,14-6-48 0 0,-122 2 60 0 0,94 6-40 0 0,133-7-84 0 0,3 1 4 0 0,1-1-1 0 0,0 0 1 0 0,-1-1-1 0 0,1 0 1 0 0,0 0 0 0 0,-7-2-1 0 0,11 3-4 0 0,1-1 0 0 0,-1 0 0 0 0,1 1 1 0 0,-1-1-1 0 0,1 0 0 0 0,0 0 0 0 0,-1 0 0 0 0,1 0 0 0 0,0 0 0 0 0,0-1 0 0 0,-1 1 0 0 0,1 0 0 0 0,0 0 0 0 0,0-1 0 0 0,1 1 0 0 0,-1-1 0 0 0,0 1 1 0 0,0-1-1 0 0,1 1 0 0 0,-1-1 0 0 0,1 1 0 0 0,-1-1 0 0 0,1 1 0 0 0,0-1 0 0 0,-1 0 0 0 0,1 1 0 0 0,0-1 0 0 0,0-3 0 0 0,0-220 71 0 0,0 225-72 0 0,0-1 1 0 0,0 1-1 0 0,0 0 0 0 0,0 0 0 0 0,0 0 0 0 0,1-1 1 0 0,-1 1-1 0 0,0 0 0 0 0,0 0 0 0 0,0 0 0 0 0,0-1 0 0 0,0 1 1 0 0,0 0-1 0 0,0 0 0 0 0,0 0 0 0 0,0 0 0 0 0,0-1 1 0 0,1 1-1 0 0,-1 0 0 0 0,0 0 0 0 0,0 0 0 0 0,0 0 1 0 0,0-1-1 0 0,1 1 0 0 0,-1 0 0 0 0,0 0 0 0 0,0 0 0 0 0,0 0 1 0 0,0 0-1 0 0,1 0 0 0 0,-1 0 0 0 0,0 0 0 0 0,0 0 1 0 0,0 0-1 0 0,1 0 0 0 0,-1 0 0 0 0,0 0 0 0 0,0 0 0 0 0,0 0 1 0 0,1 0-1 0 0,-1 0 0 0 0,0 0 0 0 0,5 0 0 0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3:55.595"/>
    </inkml:context>
    <inkml:brush xml:id="br0">
      <inkml:brushProperty name="width" value="0.05" units="cm"/>
      <inkml:brushProperty name="height" value="0.05" units="cm"/>
    </inkml:brush>
  </inkml:definitions>
  <inkml:trace contextRef="#ctx0" brushRef="#br0">1 45 16280 0 0,'9'0'480'0'0,"0"0"1"0"0,0-1 0 0 0,1-1 0 0 0,-1 1-1 0 0,0-1 1 0 0,-1-1 0 0 0,14-5 0 0 0,-9 4 808 0 0,52-17 678 0 0,-55 19-1614 0 0</inkml:trace>
</inkml:ink>
</file>

<file path=ppt/ink/ink3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7:36.930"/>
    </inkml:context>
    <inkml:brush xml:id="br0">
      <inkml:brushProperty name="width" value="0.2" units="cm"/>
      <inkml:brushProperty name="height" value="0.4" units="cm"/>
      <inkml:brushProperty name="color" value="#FFACD5"/>
      <inkml:brushProperty name="tip" value="rectangle"/>
      <inkml:brushProperty name="rasterOp" value="maskPen"/>
    </inkml:brush>
  </inkml:definitions>
  <inkml:trace contextRef="#ctx0" brushRef="#br0">0 168 10344 0 0,'0'0'216'0'0,"6"-1"0"0"0,132-11 690 0 0,-70 6-278 0 0,-37 5-59 0 0,44-9 0 0 0,80-8 124 0 0,-20 6 1423 0 0,-85 10-1786 0 0,-39 2-246 0 0,-1 0 1 0 0,1-1-1 0 0,21-4 1 0 0,30-2 362 0 0,-9 2-82 0 0,2-4 5 0 0,0 3-1 0 0,112 2 1 0 0,-98 2-61 0 0,-41 0-151 0 0,41 4 0 0 0,-49 0-86 0 0,13 1 46 0 0,59 0 0 0 0,-36-3-59 0 0,-38 0-26 0 0,1 0 0 0 0,37-5 0 0 0,2-2 61 0 0,-41 6-47 0 0,-1-1 0 0 0,21-4-1 0 0,-24 3-14 0 0,0 1 0 0 0,24 0 0 0 0,15-3 58 0 0,-5 1 39 0 0,10-2 52 0 0,15-5 43 0 0,-41 7-121 0 0,-26 4-67 0 0,1 0 0 0 0,-1-1 0 0 0,1 1 0 0 0,-1-1 0 0 0,11-4 0 0 0,-9 3 5 0 0,0 0 0 0 0,0 0 0 0 0,1 1 0 0 0,-1 0 0 0 0,0 0 0 0 0,0 1 0 0 0,1 0 0 0 0,-1 0-1 0 0,11 2 1 0 0,-7-1 32 0 0,-1 0 0 0 0,1-1 0 0 0,15-2 0 0 0,-16 2-15 0 0,0 0 0 0 0,1 0 0 0 0,-1 0 0 0 0,0 1-1 0 0,16 4 1 0 0,33 3 141 0 0,14 2 269 0 0,-64-9-428 0 0,-1-1 1 0 0,0 1 0 0 0,1 0 0 0 0,-1 0 0 0 0,0 1-1 0 0,0 0 1 0 0,0 1 0 0 0,0 0 0 0 0,0 0-1 0 0,-1 1 1 0 0,12 6 0 0 0,-16-7-37 0 0,-2-3 9 0 0,0 1 0 0 0,0 0 0 0 0,0-1-1 0 0,0 1 1 0 0,0 0 0 0 0,0 0 0 0 0,0-1-1 0 0,-1 1 1 0 0,1 0 0 0 0,0 0 0 0 0,-1 0-1 0 0,1 0 1 0 0,-1 0 0 0 0,1 0 0 0 0,-1 0-1 0 0,1 0 1 0 0,-1 0 0 0 0,0 0 0 0 0,1 1-1 0 0,-1-1 1 0 0,0 0 0 0 0,0 0-1 0 0,0 0 1 0 0,0 0 0 0 0,0 0 0 0 0,0 1-1 0 0,0-1 1 0 0,0 0 0 0 0,0 0 0 0 0,-1 2-1 0 0,1-2-11 0 0,0 72 552 0 0,0-72-490 0 0,-33 29 37 0 0,23-27-88 0 0,0 0-1 0 0,0-1 1 0 0,0 0 0 0 0,-1 0 0 0 0,-13-1 0 0 0,-37-1 22 0 0,11-2-14 0 0,1 3 0 0 0,-60 9 0 0 0,97-8-16 0 0,0-2-1 0 0,0 1 1 0 0,-21-3-1 0 0,-30 1 7 0 0,-64-2 16 0 0,11 7 2 0 0,67-4-15 0 0,-70 10 0 0 0,11 2 5 0 0,-12 1 6 0 0,5 3-3 0 0,100-15-17 0 0,0-1 1 0 0,-1 0-1 0 0,1-2 1 0 0,-20-2 0 0 0,3-1 4 0 0,22 5-9 0 0,-17-2 17 0 0,-45-10-1 0 0,-11 3 15 0 0,65 6-22 0 0,0 1 1 0 0,-1 0 0 0 0,1 1-1 0 0,-1 1 1 0 0,-31 4-1 0 0,37-2-3 0 0,-1-2 1 0 0,1 0-1 0 0,-1 0 0 0 0,1-2 0 0 0,-26-4 1 0 0,35 5-6 0 0,1 0 1 0 0,-1 1-1 0 0,0 0 1 0 0,0 0 0 0 0,0 0-1 0 0,0 0 1 0 0,-7 2-1 0 0,-18 0 12 0 0,-29-5 7 0 0,44 4-11 0 0,1-2 0 0 0,0 1 0 0 0,-21-5 0 0 0,16 2-4 0 0,0 1 1 0 0,-33 0-1 0 0,-18-2 11 0 0,64 4-14 0 0,0 0-1 0 0,0 0 1 0 0,0 0 0 0 0,-1 1-1 0 0,1-1 1 0 0,-5 3 0 0 0,-22 1 14 0 0,10 1-11 0 0,1 0-1 0 0,0 1 1 0 0,0 1 0 0 0,-25 12 0 0 0,13-6-1 0 0,-3 5-3 0 0,8-3-1 0 0</inkml:trace>
</inkml:ink>
</file>

<file path=ppt/ink/ink3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7:39.932"/>
    </inkml:context>
    <inkml:brush xml:id="br0">
      <inkml:brushProperty name="width" value="0.2" units="cm"/>
      <inkml:brushProperty name="height" value="0.4" units="cm"/>
      <inkml:brushProperty name="color" value="#FFACD5"/>
      <inkml:brushProperty name="tip" value="rectangle"/>
      <inkml:brushProperty name="rasterOp" value="maskPen"/>
    </inkml:brush>
  </inkml:definitions>
  <inkml:trace contextRef="#ctx0" brushRef="#br0">156 231 7528 0 0,'-5'-3'216'0'0,"4"2"-203"0"0,-25-17 397 0 0,25 17-380 0 0,0 1-1 0 0,1-1 1 0 0,-1 0-1 0 0,0 0 1 0 0,0 0-1 0 0,0 0 1 0 0,1 0-1 0 0,-1-1 1 0 0,1 1-1 0 0,-1 0 0 0 0,0 0 1 0 0,1 0-1 0 0,0 0 1 0 0,-1-1-1 0 0,1 1 1 0 0,0 0-1 0 0,0 0 1 0 0,0-1-1 0 0,0 1 1 0 0,0 0-1 0 0,0-1 1 0 0,0-1-1 0 0,4-1 201 0 0,0 0 0 0 0,0 0-1 0 0,0 0 1 0 0,0 0 0 0 0,1 1 0 0 0,0-1-1 0 0,0 1 1 0 0,10-5 0 0 0,66-28 575 0 0,-51 23-574 0 0,-1 0-1 0 0,53-14 0 0 0,-61 20-84 0 0,0 1 0 0 0,1 2 0 0 0,0 0 0 0 0,0 1 0 0 0,0 1 0 0 0,0 1 0 0 0,28 2 0 0 0,85 3 262 0 0,-80 1-292 0 0,1-2 1 0 0,112-10-1 0 0,-41 3-19 0 0,-14 2-2 0 0,-50-1-44 0 0,30-4 26 0 0,64-4 61 0 0,-44 5-44 0 0,-45 8 34 0 0,-11 1 4 0 0,74-1 140 0 0,27 6 319 0 0,-69-3 1191 0 0,-68 3-1219 0 0,-16 0-512 0 0,-2 1-1 0 0,1 0 1 0 0,-1 0-1 0 0,-1 0 1 0 0,0 0-1 0 0,0 1 1 0 0,0-1 0 0 0,-1 11-1 0 0,-1 3 47 0 0,-7 45 0 0 0,-1-6 91 0 0,8-55-166 0 0,1 0-1 0 0,-1 0 0 0 0,1 0 0 0 0,2 9 1 0 0,3 24 79 0 0,-6-38-95 0 0,0 0 0 0 0,0 0 0 0 0,0 1-1 0 0,1-1 1 0 0,-1 0 0 0 0,1 0-1 0 0,-1 0 1 0 0,1 0 0 0 0,0 0 0 0 0,0 0-1 0 0,0 0 1 0 0,0 0 0 0 0,1 3 0 0 0,5 6 19 0 0,6 31 99 0 0,-8-31-96 0 0,1 13 42 0 0,-6-23 2 0 0,-1 28 106 0 0,-2-27-172 0 0,1-1-1 0 0,0 1 1 0 0,-1-1 0 0 0,1 1 0 0 0,-1-1-1 0 0,1 0 1 0 0,-1 0 0 0 0,0 0 0 0 0,1 0 0 0 0,-1-1-1 0 0,0 1 1 0 0,0-1 0 0 0,0 1 0 0 0,-2-1 0 0 0,-46-2 14 0 0,32 1-9 0 0,-3-2 3 0 0,-1 0-1 0 0,-24-7 0 0 0,-21-3 11 0 0,20 5-5 0 0,18 3-1 0 0,1 1-1 0 0,-33 0 1 0 0,-181-6 80 0 0,193 11-68 0 0,38-1-15 0 0,-1 1 1 0 0,-23-3-1 0 0,-50-12 51 0 0,68 11-32 0 0,0 0 0 0 0,-31-1 0 0 0,23 2-16 0 0,-110-4 126 0 0,96 5-101 0 0,15 0-7 0 0,-1 1 1 0 0,-48 7-1 0 0,47-1 4 0 0,21-4-29 0 0,-1 0 0 0 0,0-1 0 0 0,1 0 0 0 0,-1 0 0 0 0,0 0 0 0 0,0-1 0 0 0,-12-1 0 0 0,7 0 16 0 0,1 0-1 0 0,0 1 0 0 0,0 0 1 0 0,-14 2-1 0 0,10 0 12 0 0,-206 0 442 0 0,112-4-114 0 0,-19 6-134 0 0,106-4-195 0 0,15 1-15 0 0,-1-1 0 0 0,1 0 0 0 0,0 0 1 0 0,-1-1-1 0 0,1 0 0 0 0,-8-2 0 0 0,5-2 1 0 0,9 4-19 0 0,-1 0-1 0 0,1 1 1 0 0,0-1-1 0 0,0 1 1 0 0,0-1-1 0 0,-1 1 1 0 0,1-1-1 0 0,0 1 1 0 0,0 0-1 0 0,-1 0 1 0 0,1-1-1 0 0,0 1 1 0 0,-2 0-1 0 0,1 0 1 0 0,1 0 1 0 0,-1-1-1 0 0,0 0 0 0 0,1 1 0 0 0,-1-1 0 0 0,1 0 0 0 0,0 0 0 0 0,-1 1 0 0 0,1-1 0 0 0,-1 0 0 0 0,-1-2 1 0 0,2 2-1 0 0,0-1 1 0 0,-1 1 0 0 0,1 0-1 0 0,0 0 1 0 0,-1 0 0 0 0,1 1-1 0 0,-1-1 1 0 0,0 0 0 0 0,1 0-1 0 0,-1 1 1 0 0,-2-1 0 0 0,1 0 1 0 0,0 1 0 0 0,1-1 0 0 0,-1 1 0 0 0,1-1 0 0 0,-1 0 1 0 0,1 0-1 0 0,-1 0 0 0 0,1 0 0 0 0,0-1 0 0 0,-1 1 0 0 0,-2-3 1 0 0,-4-2 4 0 0,7 5-8 0 0,-1 0-1 0 0,0 1 1 0 0,1-1 0 0 0,-1 1-1 0 0,0-1 1 0 0,1 1 0 0 0,-1 0-1 0 0,0 0 1 0 0,0 0 0 0 0,1 0-1 0 0,-1 0 1 0 0,-4 2 0 0 0,5-2-1 0 0,-1 1 1 0 0,1-1 0 0 0,-1 1-1 0 0,1-1 1 0 0,-1 0 0 0 0,1 0-1 0 0,-1 0 1 0 0,0-1 0 0 0,1 1-1 0 0,-1 0 1 0 0,1-1 0 0 0,0 0-1 0 0,-4-1 1 0 0,-5-2 6 0 0,-3-3 1 0 0,9 0-6 0 0,3 4-2 0 0,-1 1 1 0 0,1-1-1 0 0,0 0 1 0 0,0 0-1 0 0,1 0 1 0 0,-1 0-1 0 0,0 0 0 0 0,1 0 1 0 0,0 0-1 0 0,0-1 1 0 0,0 1-1 0 0,0 0 1 0 0,1-1-1 0 0,-1 1 0 0 0,1-1 1 0 0,0 1-1 0 0,0-6 1 0 0,1-10 4 0 0,1 1 0 0 0,6-28-1 0 0,-5 27 5 0 0,0 0 0 0 0,2-29 0 0 0,-5 1 14 0 0,0 46-25 0 0,0 0 0 0 0,1 0 0 0 0,-1 0 0 0 0,1 0 0 0 0,-1 0 0 0 0,1 0 0 0 0,-1 0 0 0 0,1 0 0 0 0,0 0 0 0 0,0 0 0 0 0,-1 0 0 0 0,1 0 0 0 0,0 0 0 0 0,0 1 0 0 0,0-1 0 0 0,0 0 0 0 0,0 1 0 0 0,0-1 0 0 0,0 1 0 0 0,0-1 0 0 0,2 0 0 0 0,22-6 0 0 0,23 5 0 0 0,0 3 0 0 0,1 2 0 0 0,55 11 0 0 0,-36-5 0 0 0,-34-5 0 0 0,5 1 0 0 0,48 11 0 0 0,67 17 0 0 0,-25-27 0 0 0,-94-4 0 0 0,0-1 0 0 0,44-5 0 0 0,13 0 0 0 0,-31 2 0 0 0,-23 1 0 0 0,50 4 0 0 0,-37 8 0 0 0,-40-8 0 0 0,1 0 0 0 0,-1-1 0 0 0,0 0 0 0 0,14 0 0 0 0,98 8 0 0 0,-106-8 0 0 0,36 4 0 0 0,-24-1 0 0 0,1-1 0 0 0,0-2 0 0 0,0-1 0 0 0,43-5 0 0 0,-46 2 0 0 0,0 0 0 0 0,35 4 0 0 0,-7-1 0 0 0,-46 0 0 0 0,-1 0 0 0 0,1 0 0 0 0,-1 0 0 0 0,12 4 0 0 0,-11-3 0 0 0</inkml:trace>
</inkml:ink>
</file>

<file path=ppt/ink/ink3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7:43.775"/>
    </inkml:context>
    <inkml:brush xml:id="br0">
      <inkml:brushProperty name="width" value="0.2" units="cm"/>
      <inkml:brushProperty name="height" value="0.4" units="cm"/>
      <inkml:brushProperty name="color" value="#FFACD5"/>
      <inkml:brushProperty name="tip" value="rectangle"/>
      <inkml:brushProperty name="rasterOp" value="maskPen"/>
    </inkml:brush>
  </inkml:definitions>
  <inkml:trace contextRef="#ctx0" brushRef="#br0">1 148 5320 0 0,'0'0'2325'0'0,"4"-3"-1497"0"0,7-3-592 0 0,-1 1 0 0 0,1 0 0 0 0,-1 0 0 0 0,1 1 0 0 0,14-3 0 0 0,70-13 1112 0 0,-42 10-315 0 0,-24 4-927 0 0,34-8 859 0 0,87-8-1 0 0,-105 15-712 0 0,19 0 200 0 0,-16 7-236 0 0,125-4 351 0 0,-73 3-369 0 0,132-15 106 0 0,-144 11-20 0 0,-75 4-233 0 0,-1 1 1 0 0,24 3-1 0 0,4-1 106 0 0,66 13 444 0 0,129-15 1222 0 0,-198 11-1401 0 0,-26-12-260 0 0,-9 1-140 0 0,-1 0 0 0 0,1-1 0 0 0,-1 1 0 0 0,1 0 0 0 0,0 0 0 0 0,-1 0 0 0 0,1 0 0 0 0,0 0 0 0 0,-1 1 0 0 0,1-1 0 0 0,-1 0 0 0 0,1 1 0 0 0,-1-1 0 0 0,1 1 0 0 0,-1 0-1 0 0,1-1 1 0 0,-1 1 0 0 0,1 0 0 0 0,-1 0 0 0 0,0 0 0 0 0,0 0 0 0 0,1 0 0 0 0,-1 0 0 0 0,2 2 0 0 0,12 12 56 0 0,-13-15-69 0 0,-1 1-1 0 0,1 0 0 0 0,-1 0 0 0 0,0 0 0 0 0,0 0 0 0 0,1 0 0 0 0,-1 0 1 0 0,0 0-1 0 0,0 0 0 0 0,0 1 0 0 0,0-1 0 0 0,-1 0 0 0 0,1 1 0 0 0,0-1 1 0 0,0 1-1 0 0,-1-1 0 0 0,1 1 0 0 0,-1-1 0 0 0,1 1 0 0 0,-1 1 0 0 0,5 15 49 0 0,1 9 102 0 0,-5-19-144 0 0,1 0-1 0 0,0 0 0 0 0,0 0 1 0 0,1 0-1 0 0,0-1 1 0 0,6 11-1 0 0,-2-3 7 0 0,4 3 13 0 0,-9-15-27 0 0,0-1-1 0 0,0 1 1 0 0,-1 0 0 0 0,0-1 0 0 0,1 1-1 0 0,-1 0 1 0 0,0 0 0 0 0,1 4-1 0 0,5 37 104 0 0,-7-31-89 0 0,1-9 0 0 0,-1-1 0 0 0,0 1 0 0 0,0 0 0 0 0,0-1 0 0 0,0 1 0 0 0,-1 0 0 0 0,0 0 0 0 0,1-1 0 0 0,-1 1 0 0 0,-1-1 0 0 0,1 1-1 0 0,0-1 1 0 0,-3 6 0 0 0,0-6-8 0 0,1 0-1 0 0,-1 0 1 0 0,1-1-1 0 0,-1 1 0 0 0,0-1 1 0 0,0 1-1 0 0,0-1 1 0 0,0-1-1 0 0,0 1 1 0 0,-1 0-1 0 0,1-1 0 0 0,0 0 1 0 0,-1 0-1 0 0,-7 0 1 0 0,-69 4 112 0 0,63-5-105 0 0,0 0 19 0 0,0 0-1 0 0,-27 5 1 0 0,36-4-22 0 0,0-1-1 0 0,0 0 1 0 0,0 0-1 0 0,-14-2 1 0 0,13 1 2 0 0,1 0 0 0 0,0 1 0 0 0,-1 0 0 0 0,-10 1 0 0 0,-36-1 66 0 0,1 0-13 0 0,-4-1-28 0 0,46 0-29 0 0,0 1 0 0 0,0 0 0 0 0,-22 2 0 0 0,-79 9 66 0 0,-35 0-9 0 0,119-8-44 0 0,-49-1 0 0 0,54-2-12 0 0,-7-5 1 0 0,-10 0 13 0 0,-100 7 41 0 0,87-2-38 0 0,55 0-33 0 0,-150 5 91 0 0,-53-3 15 0 0,104-4-46 0 0,13 0-60 0 0,84 2 0 0 0,1-3 0 0 0</inkml:trace>
</inkml:ink>
</file>

<file path=ppt/ink/ink3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7:45.556"/>
    </inkml:context>
    <inkml:brush xml:id="br0">
      <inkml:brushProperty name="width" value="0.2" units="cm"/>
      <inkml:brushProperty name="height" value="0.4" units="cm"/>
      <inkml:brushProperty name="color" value="#FFACD5"/>
      <inkml:brushProperty name="tip" value="rectangle"/>
      <inkml:brushProperty name="rasterOp" value="maskPen"/>
    </inkml:brush>
  </inkml:definitions>
  <inkml:trace contextRef="#ctx0" brushRef="#br0">0 52 12056 0 0,'0'0'1162'0'0,"5"-2"-808"0"0,0-1-179 0 0,1 1 0 0 0,-1 0 0 0 0,1 0 1 0 0,-1 1-1 0 0,1-1 0 0 0,0 1 0 0 0,0 1 1 0 0,8-1-1 0 0,53-8 1099 0 0,75-4-482 0 0,-47 2-656 0 0,32 11-112 0 0,-33-3-40 0 0,-50 6-17 0 0,19 3-6 0 0,-25-3 22 0 0,-32-3 15 0 0,1 1-1 0 0,-1-1 1 0 0,0 1-1 0 0,0 0 1 0 0,12 4-1 0 0,-15-4 3 0 0,0 0 0 0 0,1-1 0 0 0,-1 1 0 0 0,0-1 0 0 0,1 0 0 0 0,-1 1 0 0 0,6-2 0 0 0,21 5 0 0 0,-23-3-7 0 0,-1 1-1 0 0,1-1 1 0 0,-1 0-1 0 0,1 0 0 0 0,0-1 1 0 0,12-1-1 0 0,18 2-27 0 0,-18 2 13 0 0,-14-2 15 0 0,0 0 1 0 0,1 0-1 0 0,-1-1 0 0 0,0 0 1 0 0,11-1-1 0 0,37 1-64 0 0,-26-3 18 0 0,0 1 0 0 0,51 3 0 0 0,-22 1 88 0 0,-53-2-32 0 0,0 1 0 0 0,0-1 0 0 0,0 1 0 0 0,0 0-1 0 0,0-1 1 0 0,0 2 0 0 0,0-1 0 0 0,0 0 0 0 0,0 0 0 0 0,-1 1 0 0 0,1 0-1 0 0,-1-1 1 0 0,4 4 0 0 0,13 7 30 0 0,-2 10 102 0 0,-13-20-127 0 0,-1 1 0 0 0,1 0 1 0 0,0 0-1 0 0,-1 1 0 0 0,0-1 0 0 0,4 5 0 0 0,13 13 40 0 0,-19-17-43 0 0,0 0 0 0 0,0 0 0 0 0,-1 0 0 0 0,1 0 0 0 0,-1 0 0 0 0,0 0 0 0 0,0 0-1 0 0,-1 1 1 0 0,0 4 0 0 0,1-6-4 0 0,-9 46 3 0 0,6-36-3 0 0,1 1 0 0 0,-2 25-1 0 0,3-38 0 0 0,0 0 0 0 0,0 1 0 0 0,0-1 0 0 0,0 0 0 0 0,0 0 0 0 0,-1 0 0 0 0,1 0 0 0 0,0 0 0 0 0,-1 0 0 0 0,1 0 0 0 0,0 0 0 0 0,-1 0 0 0 0,-1 0 0 0 0,0 1 0 0 0,-3 3 0 0 0,6-5 0 0 0,-1 1 0 0 0,1-1 0 0 0,-1 1 0 0 0,0-1 0 0 0,1 0 0 0 0,-1 1 0 0 0,1-1 0 0 0,-1 1 0 0 0,0-1 0 0 0,1 0 0 0 0,-1 0 0 0 0,0 1 0 0 0,0-1 0 0 0,1 0 0 0 0,-1 0 0 0 0,0 0 0 0 0,1 0 0 0 0,-1 0 0 0 0,0 0 0 0 0,0 0 0 0 0,-1 0 0 0 0,-25 11 0 0 0,-147-3 72 0 0,157-7-40 0 0,0-1-1 0 0,-1-1 0 0 0,1-1 0 0 0,-28-6 0 0 0,43 7-25 0 0,-44 1 153 0 0,10 1-49 0 0,12-1-54 0 0,19 1-36 0 0,0-1 0 0 0,1 0-1 0 0,-1 0 1 0 0,0-1 0 0 0,1 0-1 0 0,-1 1 1 0 0,0-1 0 0 0,-7-3-1 0 0,5 2 5 0 0,1 1 0 0 0,0 0 0 0 0,-1 1 0 0 0,1-1 0 0 0,0 1 0 0 0,-1 1 0 0 0,-11 1-1 0 0,-14 0 50 0 0,4-3-13 0 0,-20 2 26 0 0,33 0-63 0 0,-1 0 0 0 0,1 0 1 0 0,-19-3-1 0 0,22 1-10 0 0,1 0 0 0 0,-1 1-1 0 0,0 0 1 0 0,1 1 0 0 0,-1 0 0 0 0,-20 5-1 0 0,16-3 1 0 0,1 0 0 0 0,-1-2 0 0 0,0 0-1 0 0,0 0 1 0 0,-29-4 0 0 0,-1 1 13 0 0,-23-3 31 0 0,53 3-37 0 0,0 1 1 0 0,-29 3-1 0 0,8-1-1 0 0,34-1-19 0 0</inkml:trace>
</inkml:ink>
</file>

<file path=ppt/ink/ink3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7:48.221"/>
    </inkml:context>
    <inkml:brush xml:id="br0">
      <inkml:brushProperty name="width" value="0.2" units="cm"/>
      <inkml:brushProperty name="height" value="0.4" units="cm"/>
      <inkml:brushProperty name="color" value="#FFACD5"/>
      <inkml:brushProperty name="tip" value="rectangle"/>
      <inkml:brushProperty name="rasterOp" value="maskPen"/>
    </inkml:brush>
  </inkml:definitions>
  <inkml:trace contextRef="#ctx0" brushRef="#br0">58 115 9144 0 0,'0'0'2134'0'0,"5"-1"-1843"0"0,63-12 641 0 0,-41 6-429 0 0,45-4-1 0 0,24 4-70 0 0,136-4 187 0 0,-210 10-609 0 0,-9 1-3 0 0,0 0-1 0 0,0 0 1 0 0,-1 2-1 0 0,18 2 1 0 0,56 5 103 0 0,-77-8-89 0 0,0 0 0 0 0,0-1-1 0 0,-1 0 1 0 0,1 0 0 0 0,0-1 0 0 0,0 0-1 0 0,14-4 1 0 0,-13 3 12 0 0,0 0-1 0 0,0 1 1 0 0,0 0-1 0 0,0 0 1 0 0,14 2 0 0 0,70 1 213 0 0,-87-1-218 0 0,1-1 0 0 0,0 0-1 0 0,0-1 1 0 0,12-2 0 0 0,21-1 156 0 0,6 2 26 0 0,21 1-52 0 0,56 8 311 0 0,-113-6-421 0 0,0 0-1 0 0,0-1 1 0 0,0 0 0 0 0,-1-1-1 0 0,1 0 1 0 0,0-1 0 0 0,10-3-1 0 0,-17 5-17 0 0,0-1 0 0 0,0 0 0 0 0,0 1 0 0 0,0 0 0 0 0,-1 0 0 0 0,1 0 0 0 0,5 1 0 0 0,15 0 120 0 0,48 2 116 0 0,-6-12-6 0 0,3 0 173 0 0,109 0 0 0 0,31 5 116 0 0,-124 13-300 0 0,-60-8-144 0 0,1-1-1 0 0,39-5 1 0 0,15 0 132 0 0,-64 4-153 0 0,1 0 0 0 0,28-8 1 0 0,-30 6 10 0 0,1 0-1 0 0,27-1 1 0 0,31-7 120 0 0,74 11 65 0 0,-116 9-210 0 0,-30-8-61 0 0,1 1 0 0 0,0-1 0 0 0,0 0 0 0 0,0 0-1 0 0,0-1 1 0 0,0 1 0 0 0,0-1 0 0 0,0 1 0 0 0,0-1-1 0 0,0 0 1 0 0,5 0 0 0 0,32 4 111 0 0,45-5 312 0 0,-75 13-352 0 0,9-4-41 0 0,-17-7-36 0 0,0-1 1 0 0,0 1 0 0 0,0 0 0 0 0,0-1 0 0 0,0 1 0 0 0,0 0 0 0 0,0 0 0 0 0,-1 0 0 0 0,1 1-1 0 0,0-1 1 0 0,-1 0 0 0 0,1 0 0 0 0,-1 1 0 0 0,0-1 0 0 0,1 1 0 0 0,-1 0 0 0 0,0-1-1 0 0,0 1 1 0 0,0 0 0 0 0,0 0 0 0 0,1 2 0 0 0,20 32 68 0 0,-10-27-43 0 0,-11-9-27 0 0,0 0-1 0 0,0 0 1 0 0,-1 1-1 0 0,1-1 0 0 0,0 1 1 0 0,0-1-1 0 0,-1 1 0 0 0,1-1 1 0 0,0 1-1 0 0,-1-1 1 0 0,1 1-1 0 0,-1 0 0 0 0,1-1 1 0 0,0 1-1 0 0,-1 0 1 0 0,0-1-1 0 0,1 1 0 0 0,-1 0 1 0 0,1 0-1 0 0,-1-1 1 0 0,1 3-1 0 0,7 21 28 0 0,-6-20-19 0 0,0 0 0 0 0,0 0-1 0 0,-1 1 1 0 0,0-1 0 0 0,0 1-1 0 0,0-1 1 0 0,0 9 0 0 0,-1-13 20 0 0,0 1-27 0 0,0 0-1 0 0,0 1 0 0 0,0-1 0 0 0,0 0 0 0 0,0 0 0 0 0,0 1 1 0 0,0-1-1 0 0,1 0 0 0 0,-1 0 0 0 0,0 0 0 0 0,1 0 0 0 0,-1 1 1 0 0,1-1-1 0 0,-1 0 0 0 0,1 0 0 0 0,0 0 0 0 0,-1 0 0 0 0,2 1 1 0 0,0 0-2 0 0,0-1 1 0 0,-1 0-1 0 0,1 1 1 0 0,-1 0 0 0 0,1-1-1 0 0,-1 1 1 0 0,0 0-1 0 0,1 0 1 0 0,-1 0-1 0 0,0 0 1 0 0,0 0 0 0 0,-1 0-1 0 0,1 0 1 0 0,0 0-1 0 0,0 4 1 0 0,4 34 29 0 0,-14-6 9 0 0,8-31-30 0 0,0 0 1 0 0,0 1 0 0 0,0-1 0 0 0,0 0-1 0 0,-1 0 1 0 0,0 0 0 0 0,1 0 0 0 0,-1 0-1 0 0,0 0 1 0 0,-1 0 0 0 0,1 0-1 0 0,0-1 1 0 0,-1 0 0 0 0,1 1 0 0 0,-1-1-1 0 0,0 0 1 0 0,0 0 0 0 0,-4 2 0 0 0,1 0 7 0 0,0-1 1 0 0,0 0-1 0 0,0-1 1 0 0,0 1 0 0 0,0-1-1 0 0,0 0 1 0 0,-1-1 0 0 0,-11 2-1 0 0,-56-1 96 0 0,45-3-97 0 0,-6-1 20 0 0,1-1-1 0 0,-39-9 0 0 0,-9-2 7 0 0,33 8-24 0 0,5-1 10 0 0,0 2 1 0 0,-1 3-1 0 0,-57 2 0 0 0,-69 2 62 0 0,83-4-68 0 0,-173-8 33 0 0,99 6-5 0 0,111 4-46 0 0,-433-12 72 0 0,-119 16-36 0 0,471-13-41 0 0,-46 13 0 0 0,117 1 0 0 0,57-5 0 0 0,0 1 0 0 0,0 0 0 0 0,0 0 0 0 0,0 0 0 0 0,1 0 0 0 0,-1 0 0 0 0,-5 4 0 0 0,5-3 0 0 0,0-1 0 0 0,1 1 0 0 0,-1-1 0 0 0,0 0 0 0 0,0 0 0 0 0,0 0 0 0 0,-7 1 0 0 0,-83 9 0 0 0,86-11 0 0 0</inkml:trace>
</inkml:ink>
</file>

<file path=ppt/ink/ink3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7:51.328"/>
    </inkml:context>
    <inkml:brush xml:id="br0">
      <inkml:brushProperty name="width" value="0.2" units="cm"/>
      <inkml:brushProperty name="height" value="0.4" units="cm"/>
      <inkml:brushProperty name="color" value="#FFACD5"/>
      <inkml:brushProperty name="tip" value="rectangle"/>
      <inkml:brushProperty name="rasterOp" value="maskPen"/>
    </inkml:brush>
  </inkml:definitions>
  <inkml:trace contextRef="#ctx0" brushRef="#br0">0 55 3912 0 0,'0'0'6608'0'0,"5"0"-6568"0"0,2-2 247 0 0,-1 2 0 0 0,1-1 0 0 0,0 1 0 0 0,-1 0 1 0 0,1 0-1 0 0,0 1 0 0 0,0 0 0 0 0,-1 0 0 0 0,9 3 1 0 0,51 12 166 0 0,-30-9-204 0 0,-13-3-68 0 0,0-2 0 0 0,0 0 1 0 0,0-1-1 0 0,32-4 0 0 0,-24 2-38 0 0,47 2 1 0 0,67 8-25 0 0,-125-8-115 0 0,0-1 0 0 0,23-4 1 0 0,-25 2 10 0 0,0 1 0 0 0,32 1 0 0 0,-28 1-1 0 0,1-1 0 0 0,37-4 0 0 0,-39 1-4 0 0,0 2-1 0 0,0 0 1 0 0,30 3 0 0 0,-43-1-11 0 0,0-1 0 0 0,1 0 0 0 0,16-2 0 0 0,10-1 0 0 0,9-1 0 0 0,-34 3 0 0 0,1 0 0 0 0,0 0 0 0 0,16 2 0 0 0,9-1 0 0 0,-30-1 0 0 0,-1 0 0 0 0,0 1 0 0 0,1 0 0 0 0,-1 1 0 0 0,1-1 0 0 0,9 3 0 0 0,-5-1 0 0 0,0 0 0 0 0,0-1 0 0 0,-1 0 0 0 0,1-1 0 0 0,12-1 0 0 0,-12 0 0 0 0,0 1 0 0 0,-1 0 0 0 0,1 1 0 0 0,0 0 0 0 0,16 4 0 0 0,-9-2 7 0 0,0-1 0 0 0,0 0 0 0 0,1-1 0 0 0,-1-1 0 0 0,17-2 0 0 0,-18 1-3 0 0,201-11 140 0 0,-196 10-103 0 0,0 1 0 0 0,39 3 0 0 0,-55-1-33 0 0,1-1 0 0 0,0 0 0 0 0,-1 0 1 0 0,1-1-1 0 0,8-1 0 0 0,-9 0 4 0 0,0 2-1 0 0,0-1 1 0 0,0 0 0 0 0,1 1-1 0 0,-1 0 1 0 0,0 0 0 0 0,5 2 0 0 0,0-1 18 0 0,-1-1 1 0 0,1 1 0 0 0,0-2 0 0 0,-1 1 0 0 0,19-4 0 0 0,-18 2 7 0 0,0 1 1 0 0,1 0-1 0 0,-1 0 0 0 0,21 3 1 0 0,-22-2 0 0 0,0 1 0 0 0,0-1 1 0 0,0-1-1 0 0,0 0 0 0 0,18-4 0 0 0,-18 3-12 0 0,1 1 0 0 0,-1-1 0 0 0,1 2-1 0 0,-1-1 1 0 0,12 2 0 0 0,-12-1-5 0 0,0 0 1 0 0,0 0-1 0 0,0-1 1 0 0,14-2 0 0 0,20-2 36 0 0,-4 0-3 0 0,-33 4-45 0 0,0-1 0 0 0,0 2 0 0 0,0-1 0 0 0,0 1 0 0 0,0-1 0 0 0,9 2 0 0 0,-3 0 14 0 0,0-1 0 0 0,0 0 0 0 0,0-1 0 0 0,14-3 0 0 0,-14 2 13 0 0,1 1 0 0 0,0 0 0 0 0,0 0 0 0 0,13 2 0 0 0,-13 0 7 0 0,0-1-1 0 0,0 0 1 0 0,13-3 0 0 0,18 0 126 0 0,-25-1-111 0 0,3 0-24 0 0,-16 5-20 0 0,1-1-1 0 0,-1 0 0 0 0,1-1 1 0 0,0 1-1 0 0,-1-1 0 0 0,12-3 0 0 0,22-2 21 0 0,-4 2-1 0 0,-31 3-27 0 0,0 0-1 0 0,0 0 0 0 0,0 0 1 0 0,0 1-1 0 0,0 0 1 0 0,0 0-1 0 0,0 0 0 0 0,0 0 1 0 0,0 1-1 0 0,0 0 1 0 0,0 0-1 0 0,0 0 0 0 0,-1 1 1 0 0,1 0-1 0 0,8 4 0 0 0,-8-3-6 0 0,0 0-1 0 0,0-1 1 0 0,0 1-1 0 0,1-1 1 0 0,-1 0-1 0 0,0-1 1 0 0,1 1-1 0 0,0-1 0 0 0,-1 0 1 0 0,1 0-1 0 0,0-1 1 0 0,-1 1-1 0 0,7-2 1 0 0,29 5 0 0 0,-38-3 4 0 0,0 0-1 0 0,0 1 1 0 0,0-1-1 0 0,-1 1 0 0 0,1 0 1 0 0,0 0-1 0 0,-1 0 0 0 0,0 0 1 0 0,1 0-1 0 0,-1 0 1 0 0,0 1-1 0 0,0-1 0 0 0,2 4 1 0 0,12 12 21 0 0,74 73 176 0 0,-87-88-187 0 0,-1-1 1 0 0,1 1-1 0 0,-1-1 1 0 0,0 1-1 0 0,0 0 1 0 0,0 0-1 0 0,0 0 0 0 0,0 0 1 0 0,-1 0-1 0 0,3 6 1 0 0,-4-7-6 0 0,0 0 1 0 0,0 0-1 0 0,0 1 1 0 0,0-1-1 0 0,0 0 0 0 0,0 0 1 0 0,-1 0-1 0 0,1 0 1 0 0,-1 0-1 0 0,0 0 0 0 0,1 0 1 0 0,-1 0-1 0 0,0 0 1 0 0,0 0-1 0 0,0 0 1 0 0,0-1-1 0 0,-1 1 0 0 0,-1 2 1 0 0,-37 38 178 0 0,21-24-114 0 0,15-14-52 0 0,1 1 1 0 0,-1-1-1 0 0,-1 0 1 0 0,1 0-1 0 0,-1-1 1 0 0,1 1-1 0 0,-1-1 1 0 0,0 0-1 0 0,0-1 1 0 0,0 1-1 0 0,0-1 1 0 0,-1 0-1 0 0,1 0 1 0 0,-1 0-1 0 0,1-1 1 0 0,-1 0-1 0 0,0 0 1 0 0,-9 0-1 0 0,1 0 26 0 0,0 1 0 0 0,-1 0 0 0 0,-22 8 0 0 0,5-2 98 0 0,3-4-18 0 0,-12 3 62 0 0,14 0-93 0 0,0-1-1 0 0,-33 4 1 0 0,17-4-23 0 0,17-3-21 0 0,0-2-1 0 0,0-1 1 0 0,-29-3 0 0 0,-15 0 67 0 0,-70-8 94 0 0,109 11-190 0 0,-52 2 31 0 0,-82 7 115 0 0,130-7-106 0 0,0-1 1 0 0,-67-8-1 0 0,42 2 8 0 0,33 3-52 0 0,-15-2 39 0 0,0 3 1 0 0,-80 6 0 0 0,61 2 22 0 0,-81-1 0 0 0,-24 1 40 0 0,51 3-12 0 0,-76 12 31 0 0,151-19-97 0 0,1-1 0 0 0,-47-5 0 0 0,-68-9 54 0 0,6 8 5 0 0,76-7-32 0 0,-54 1 110 0 0,45 10 58 0 0,77 0-240 0 0</inkml:trace>
</inkml:ink>
</file>

<file path=ppt/ink/ink3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07:59.180"/>
    </inkml:context>
    <inkml:brush xml:id="br0">
      <inkml:brushProperty name="width" value="0.2" units="cm"/>
      <inkml:brushProperty name="height" value="0.4" units="cm"/>
      <inkml:brushProperty name="color" value="#FFACD5"/>
      <inkml:brushProperty name="tip" value="rectangle"/>
      <inkml:brushProperty name="rasterOp" value="maskPen"/>
    </inkml:brush>
  </inkml:definitions>
  <inkml:trace contextRef="#ctx0" brushRef="#br0">40 1 4008 0 0,'0'0'7328'0'0,"-5"2"-7192"0"0,-13 8-23 0 0,14-8 4 0 0,3-2-65 0 0,1 0 0 0 0,0 0 0 0 0,-1 0-1 0 0,1 0 1 0 0,0 0 0 0 0,-1 0 0 0 0,1 1-1 0 0,0-1 1 0 0,-1 0 0 0 0,1 0 0 0 0,0 0-1 0 0,-1 0 1 0 0,1 1 0 0 0,0-1 0 0 0,-1 0 0 0 0,1 0-1 0 0,0 1 1 0 0,0-1 0 0 0,-1 0 0 0 0,1 0-1 0 0,0 1 1 0 0,0-1 0 0 0,0 0 0 0 0,-1 1-1 0 0,1-1 1 0 0,0 0 0 0 0,0 1 0 0 0,0-1-1 0 0,0 0 1 0 0,0 1 0 0 0,0-1 0 0 0,0 0 0 0 0,0 1-1 0 0,-5 23 431 0 0,7 1-508 0 0,-2-24 34 0 0,1-1 0 0 0,-1 1 0 0 0,0-1 0 0 0,0 1 0 0 0,0-1 0 0 0,1 1 0 0 0,-1-1 1 0 0,0 1-1 0 0,0-1 0 0 0,1 1 0 0 0,-1-1 0 0 0,0 1 0 0 0,1-1 0 0 0,-1 1 0 0 0,1-1 0 0 0,-1 0 1 0 0,1 1-1 0 0,-1-1 0 0 0,1 1 0 0 0,-1-1 0 0 0,1 0 0 0 0,-1 0 0 0 0,1 1 0 0 0,-1-1 0 0 0,1 0 1 0 0,-1 0-1 0 0,1 0 0 0 0,0 0 0 0 0,10 0 32 0 0,0-2-1 0 0,0 0 1 0 0,0 0 0 0 0,-1-1-1 0 0,20-7 1 0 0,19-6 55 0 0,-18 16 41 0 0,-20-2-62 0 0,0 0 1 0 0,0 1-1 0 0,0 1 0 0 0,0-1 0 0 0,0 2 0 0 0,0 0 1 0 0,15 3-1 0 0,32 1 443 0 0,-38-7-357 0 0,-17 1-116 0 0,0 0-1 0 0,-1 1 1 0 0,1 0-1 0 0,0 0 0 0 0,0-1 1 0 0,0 2-1 0 0,0-1 1 0 0,-1 0-1 0 0,7 2 1 0 0,8-4 235 0 0,-17 2-265 0 0,1 0 0 0 0,-1-1 1 0 0,1 1-1 0 0,-1 0 0 0 0,1 0 1 0 0,-1-1-1 0 0,1 1 0 0 0,-1 0 0 0 0,1 0 1 0 0,-1 0-1 0 0,1 0 0 0 0,0 0 1 0 0,-1 0-1 0 0,1 0 0 0 0,-1 0 1 0 0,1 0-1 0 0,-1 0 0 0 0,1 0 1 0 0,-1 0-1 0 0,1 0 0 0 0,-1 0 1 0 0,1 0-1 0 0,-1 1 0 0 0,1-1 1 0 0,0 0-1 0 0,-1 0 0 0 0,0 1 1 0 0,1-1-1 0 0,-1 0 0 0 0,1 1 1 0 0,0-1-1 0 0,26 3 450 0 0,-25-2-456 0 0,25 7 223 0 0,0-1 1 0 0,1-1 0 0 0,36 3-1 0 0,43-4 275 0 0,-98-4-478 0 0,-5-1-8 0 0,0 0-1 0 0,1 1 1 0 0,-1-2 0 0 0,0 1-1 0 0,0 0 1 0 0,0-1-1 0 0,7-2 1 0 0,-7 3 5 0 0,-1-1-1 0 0,1 0 1 0 0,0 1-1 0 0,0 0 1 0 0,-1 0-1 0 0,1 0 1 0 0,6 1-1 0 0,19 0 100 0 0,2-5 19 0 0,0 2 0 0 0,61 4 0 0 0,9 0 76 0 0,-31 8 33 0 0,-42-9-107 0 0,53 10 0 0 0,-28-4-24 0 0,56 4 124 0 0,-46-10-109 0 0,-46 2-97 0 0,0-1-1 0 0,0-1 1 0 0,0 0 0 0 0,25-3-1 0 0,128-1 188 0 0,-127 6-155 0 0,-37-2-60 0 0,1 0 0 0 0,-1 0 0 0 0,1-1 0 0 0,-1 0 0 0 0,7-1 0 0 0,9-1 33 0 0,44 1 0 0 0,6-1 39 0 0,-8 4-12 0 0,-45 0-44 0 0,6-1 0 0 0,-6 1-6 0 0,0-1 0 0 0,0 0 0 0 0,0-2 0 0 0,0 0 1 0 0,32-7-1 0 0,-32 4-2 0 0,1 1 1 0 0,-1 0 0 0 0,34 1-1 0 0,1-11 29 0 0,22 17 15 0 0,-62-6-48 0 0,-13 1-14 0 0,0 1-1 0 0,1-1 1 0 0,-1 1 0 0 0,0 0 0 0 0,1 0-1 0 0,-1-1 1 0 0,1 1 0 0 0,-1 0 0 0 0,0 0-1 0 0,1 0 1 0 0,-1 1 0 0 0,1-1 0 0 0,1 1-1 0 0,8 0 6 0 0,0 0-1 0 0,0 0 1 0 0,0-1-1 0 0,0-1 1 0 0,0 0-1 0 0,12-3 1 0 0,66-4 29 0 0,-71 6-21 0 0,1 0 1 0 0,0 1-1 0 0,28 3 1 0 0,-5-1 36 0 0,-38-1-44 0 0,1 0 1 0 0,-1 0-1 0 0,0 0 1 0 0,0-1-1 0 0,0 1 0 0 0,0-1 1 0 0,-1 0-1 0 0,1 0 0 0 0,0-1 1 0 0,0 1-1 0 0,0-1 1 0 0,5-3-1 0 0,27-3 10 0 0,-30 6-17 0 0,0 1 0 0 0,0-1 0 0 0,-1 1 0 0 0,1 1 0 0 0,0-1 0 0 0,0 1 0 0 0,0 0 0 0 0,9 1 0 0 0,5 0 0 0 0,-20-1 0 0 0,1 1 0 0 0,-1-1 0 0 0,1 0 0 0 0,-1 1 0 0 0,0-1 0 0 0,1 1 0 0 0,-1-1 0 0 0,1 1 0 0 0,-1-1 0 0 0,0 1 0 0 0,0-1 0 0 0,1 1 0 0 0,-1-1 0 0 0,0 1 0 0 0,0-1 0 0 0,0 1 0 0 0,0-1 0 0 0,1 1 0 0 0,-1 0 0 0 0,0-1 0 0 0,0 1 0 0 0,0-1 0 0 0,0 1 0 0 0,0 0 0 0 0,-1 0 0 0 0,1 21 0 0 0,0-18 0 0 0,1 7-4 0 0,-1-1-1 0 0,-1 1 1 0 0,0 0-1 0 0,0-1 1 0 0,-1 1-1 0 0,0 0 1 0 0,-1-1-1 0 0,0 0 1 0 0,0 1-1 0 0,-6 9 1 0 0,5-13 2 0 0,1 1-3 0 0,-1-1 0 0 0,1 0 1 0 0,-2 0-1 0 0,1-1 0 0 0,-8 9 0 0 0,7-4-12 0 0,5-10 15 0 0,0-1 1 0 0,0 1 0 0 0,0 0-1 0 0,0 0 1 0 0,0-1 0 0 0,-1 1-1 0 0,1 0 1 0 0,0 0 0 0 0,-1-1-1 0 0,1 1 1 0 0,0 0 0 0 0,-1-1-1 0 0,1 1 1 0 0,-1-1 0 0 0,1 1 0 0 0,-1-1-1 0 0,1 1 1 0 0,-1 0 0 0 0,0-1-1 0 0,1 0 1 0 0,-1 1 0 0 0,0 0-1 0 0,-18 6 1 0 0,-1-1 0 0 0,1-1 0 0 0,-1 0-1 0 0,0-1 1 0 0,-29 1 0 0 0,23-2 0 0 0,-74 2 1 0 0,-82 3 0 0 0,82-2 0 0 0,65-3 0 0 0,1-1 0 0 0,-44-3 0 0 0,-171-19 0 0 0,213 18 0 0 0,-47 4 0 0 0,12 1 0 0 0,-22 1 0 0 0,50-2 0 0 0,-58-3 0 0 0,-44-13 0 0 0,5-2 0 0 0,88 11 0 0 0,-58 2 0 0 0,-169 11 0 0 0,-12 6 0 0 0,-223-18 0 0 0,511 4 0 0 0</inkml:trace>
</inkml:ink>
</file>

<file path=ppt/ink/ink3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12-23T13:27:43.976"/>
    </inkml:context>
    <inkml:brush xml:id="br0">
      <inkml:brushProperty name="width" value="0.05" units="cm"/>
      <inkml:brushProperty name="height" value="0.3" units="cm"/>
      <inkml:brushProperty name="color" value="#849398"/>
      <inkml:brushProperty name="ignorePressure" value="1"/>
      <inkml:brushProperty name="inkEffects" value="pencil"/>
    </inkml:brush>
  </inkml:definitions>
  <inkml:trace contextRef="#ctx0" brushRef="#br0">1 0 247281 46698,'0'0'0'0,"0"0"0"0,0 0 0 0</inkml:trace>
</inkml:ink>
</file>

<file path=ppt/ink/ink3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0:33.561"/>
    </inkml:context>
    <inkml:brush xml:id="br0">
      <inkml:brushProperty name="width" value="0.1" units="cm"/>
      <inkml:brushProperty name="height" value="0.1" units="cm"/>
      <inkml:brushProperty name="color" value="#333333"/>
    </inkml:brush>
  </inkml:definitions>
  <inkml:trace contextRef="#ctx0" brushRef="#br0">49 0 13864 0 0,'0'0'3745'0'0,"0"3"-3420"0"0,0 80 1011 0 0,-22 157 0 0 0,2-63-957 0 0,16-135-261 0 0,1-1 1 0 0,5 69 0 0 0,0-27 74 0 0,0-42 98 0 0,1 1 1 0 0,2-1-1 0 0,2 0 0 0 0,2 0 1 0 0,26 73-1 0 0,-33-85 429 0 0,-3-18-227 0 0,1-10-349 0 0</inkml:trace>
</inkml:ink>
</file>

<file path=ppt/ink/ink3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0:34.141"/>
    </inkml:context>
    <inkml:brush xml:id="br0">
      <inkml:brushProperty name="width" value="0.1" units="cm"/>
      <inkml:brushProperty name="height" value="0.1" units="cm"/>
      <inkml:brushProperty name="color" value="#333333"/>
    </inkml:brush>
  </inkml:definitions>
  <inkml:trace contextRef="#ctx0" brushRef="#br0">1 209 11760 0 0,'3'-3'1120'0'0,"32"-21"936"0"0,1 1-1 0 0,46-22 1 0 0,51-18-592 0 0,-127 61-1408 0 0,12-7 79 0 0,1 1 0 0 0,0 1 0 0 0,0 1 0 0 0,1 1 0 0 0,0 0 0 0 0,0 2 0 0 0,29-2 0 0 0,-38 5-37 0 0,-1 0 1 0 0,0 1-1 0 0,0 0 0 0 0,1 1 0 0 0,-1 0 0 0 0,17 6 0 0 0,-18-5 34 0 0,16 5 180 0 0,-25-8-307 0 0,1 1-1 0 0,0-1 1 0 0,-1 0-1 0 0,1 1 1 0 0,-1-1-1 0 0,1 1 1 0 0,-1-1-1 0 0,1 0 0 0 0,-1 1 1 0 0,1-1-1 0 0,-1 1 1 0 0,0 0-1 0 0,1-1 1 0 0,-1 1-1 0 0,0-1 1 0 0,1 1-1 0 0,-1-1 1 0 0,0 1-1 0 0,0 0 1 0 0,1-1-1 0 0,-1 1 1 0 0,0 0-1 0 0,0-1 1 0 0,0 1-1 0 0,0 0 1 0 0,0-1-1 0 0,0 1 1 0 0,0 0-1 0 0,0-1 1 0 0,0 1-1 0 0,0 0 0 0 0,-1 0 1 0 0,-1 5 4 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3:55.992"/>
    </inkml:context>
    <inkml:brush xml:id="br0">
      <inkml:brushProperty name="width" value="0.05" units="cm"/>
      <inkml:brushProperty name="height" value="0.05" units="cm"/>
    </inkml:brush>
  </inkml:definitions>
  <inkml:trace contextRef="#ctx0" brushRef="#br0">129 15 14872 0 0,'-1'-1'89'0'0,"1"0"1"0"0,-1 0 0 0 0,1 1 0 0 0,-1-1 0 0 0,0 0 0 0 0,1 0 0 0 0,-1 0 0 0 0,0 0 0 0 0,0 1-1 0 0,1-1 1 0 0,-1 0 0 0 0,0 1 0 0 0,0-1 0 0 0,0 0 0 0 0,0 1 0 0 0,0-1 0 0 0,0 1 0 0 0,0 0 0 0 0,0-1-1 0 0,0 1 1 0 0,0 0 0 0 0,0-1 0 0 0,0 1 0 0 0,0 0 0 0 0,-2 0 0 0 0,0 0 35 0 0,1 1 0 0 0,-1-1 0 0 0,1 1 0 0 0,-1 0 0 0 0,1 0 0 0 0,-1 0 0 0 0,1 0 0 0 0,0 0 0 0 0,0 1 0 0 0,-4 1 1 0 0,-1 3 78 0 0,0-1 0 0 0,1 1 0 0 0,0 1 0 0 0,0-1 0 0 0,-8 12 0 0 0,9-9-114 0 0,1 0 1 0 0,0 0 0 0 0,1 0 0 0 0,0 0 0 0 0,0 1-1 0 0,1-1 1 0 0,0 1 0 0 0,1-1 0 0 0,0 1-1 0 0,1 0 1 0 0,0 0 0 0 0,0-1 0 0 0,3 16-1 0 0,-2-15-29 0 0,1 1 0 0 0,0-1 0 0 0,1 1 0 0 0,0-1 0 0 0,1 0-1 0 0,0 0 1 0 0,1 0 0 0 0,0-1 0 0 0,0 1 0 0 0,1-1-1 0 0,0 0 1 0 0,8 8 0 0 0,-12-14-53 0 0,1-1 0 0 0,0 1-1 0 0,-1-1 1 0 0,1 1 0 0 0,0-1 0 0 0,0 0 0 0 0,1 0 0 0 0,-1-1-1 0 0,0 1 1 0 0,1-1 0 0 0,-1 1 0 0 0,1-1 0 0 0,-1 0 0 0 0,1 0-1 0 0,0-1 1 0 0,4 1 0 0 0,-3-1 16 0 0,1-1-1 0 0,-1 1 1 0 0,0-1-1 0 0,1 0 1 0 0,-1-1-1 0 0,0 1 1 0 0,0-1-1 0 0,0 0 1 0 0,0 0-1 0 0,7-6 1 0 0,-2 2 9 0 0</inkml:trace>
</inkml:ink>
</file>

<file path=ppt/ink/ink3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0:34.750"/>
    </inkml:context>
    <inkml:brush xml:id="br0">
      <inkml:brushProperty name="width" value="0.1" units="cm"/>
      <inkml:brushProperty name="height" value="0.1" units="cm"/>
      <inkml:brushProperty name="color" value="#333333"/>
    </inkml:brush>
  </inkml:definitions>
  <inkml:trace contextRef="#ctx0" brushRef="#br0">1 78 11256 0 0,'0'0'6486'0'0,"2"0"-5846"0"0,31-3 247 0 0,-1-1-1 0 0,0-1 1 0 0,0-1 0 0 0,42-16-1 0 0,-45 13-216 0 0,-20 5-511 0 0,0 1 0 0 0,1 0 1 0 0,0 0-1 0 0,-1 1 0 0 0,18-1 1 0 0,-4-2 305 0 0,-21 4-407 0 0,0 0 1 0 0,0 0 0 0 0,0 1-1 0 0,0-1 1 0 0,0 1-1 0 0,1-1 1 0 0,-1 1-1 0 0,0 0 1 0 0,0 0-1 0 0,0 0 1 0 0,4 0 0 0 0,-5 1-14 0 0,-1-1 0 0 0,1 1 0 0 0,-1-1 0 0 0,1 1 0 0 0,-1-1 0 0 0,0 1 0 0 0,1 0 0 0 0,-1-1 0 0 0,1 1 0 0 0,-1-1 0 0 0,0 1 0 0 0,0 0 0 0 0,1-1 0 0 0,-1 1 0 0 0,0 0 0 0 0,0 0 0 0 0,0-1 0 0 0,0 1 0 0 0,0 0 0 0 0,1-1 0 0 0,-2 2 0 0 0,0 2-13 0 0</inkml:trace>
</inkml:ink>
</file>

<file path=ppt/ink/ink3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0:35.189"/>
    </inkml:context>
    <inkml:brush xml:id="br0">
      <inkml:brushProperty name="width" value="0.1" units="cm"/>
      <inkml:brushProperty name="height" value="0.1" units="cm"/>
      <inkml:brushProperty name="color" value="#333333"/>
    </inkml:brush>
  </inkml:definitions>
  <inkml:trace contextRef="#ctx0" brushRef="#br0">0 107 14464 0 0,'0'0'4302'0'0,"3"1"-4029"0"0,47 8 1426 0 0,-40-6-1422 0 0,1 0 0 0 0,-1-1 0 0 0,1 0 0 0 0,0-1 0 0 0,11 0 1 0 0,16-4 191 0 0,0-2 1 0 0,-1-1 0 0 0,64-19-1 0 0,-83 20-308 0 0,0 2 0 0 0,0-1 0 0 0,33 0 0 0 0,-33 3-47 0 0,0 0-1 0 0,0-1 1 0 0,32-9 0 0 0,-36 7 83 0 0,1 1-1 0 0,-1 0 1 0 0,16-1-1 0 0,-17 3-69 0 0,0 0 0 0 0,0-2-1 0 0,25-7 1 0 0,-20 5-98 0 0,-15 4-20 0 0,-1 1-1 0 0,1-1 1 0 0,-1 1 0 0 0,1-1-1 0 0,-1 0 1 0 0,0 0 0 0 0,1 0 0 0 0,-1 0-1 0 0,0-1 1 0 0,0 1 0 0 0,0 0-1 0 0,0-1 1 0 0,0 0 0 0 0,0 1 0 0 0,2-4-1 0 0,-2 2 72 0 0</inkml:trace>
</inkml:ink>
</file>

<file path=ppt/ink/ink3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0:35.736"/>
    </inkml:context>
    <inkml:brush xml:id="br0">
      <inkml:brushProperty name="width" value="0.1" units="cm"/>
      <inkml:brushProperty name="height" value="0.1" units="cm"/>
      <inkml:brushProperty name="color" value="#333333"/>
    </inkml:brush>
  </inkml:definitions>
  <inkml:trace contextRef="#ctx0" brushRef="#br0">5 1 11552 0 0,'0'0'6966'0'0,"-1"5"-6230"0"0,-3 57 33 0 0,7 96 0 0 0,18 70 588 0 0,-11-139-1020 0 0,33 282 952 0 0,-41-352-1254 0 0,0-3 11 0 0,0 0-1 0 0,-2 0 1 0 0,0 0-1 0 0,-3 25 1 0 0,3-36 5 0 0,2 1 3 0 0</inkml:trace>
</inkml:ink>
</file>

<file path=ppt/ink/ink3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0:36.646"/>
    </inkml:context>
    <inkml:brush xml:id="br0">
      <inkml:brushProperty name="width" value="0.1" units="cm"/>
      <inkml:brushProperty name="height" value="0.1" units="cm"/>
      <inkml:brushProperty name="color" value="#333333"/>
    </inkml:brush>
  </inkml:definitions>
  <inkml:trace contextRef="#ctx0" brushRef="#br0">8 52 15376 0 0,'0'0'817'0'0,"0"3"5"0"0,-3 48 701 0 0,-1 1 4 0 0,5 92 1 0 0,-1-135-1508 0 0,3 20 277 0 0,0 0-1 0 0,11 38 1 0 0,-11-58-227 0 0,0 0 0 0 0,0 1 0 0 0,1-2 0 0 0,0 1 0 0 0,1 0 0 0 0,0-1 0 0 0,0 0 0 0 0,1 0 0 0 0,0 0 0 0 0,0-1 0 0 0,9 8 0 0 0,2 0-8 0 0,-9-7-16 0 0,1 0 0 0 0,0-1-1 0 0,0 0 1 0 0,20 11 0 0 0,-21-13-21 0 0,1-2 1 0 0,0 1-1 0 0,0-1 0 0 0,1 0 1 0 0,-1-1-1 0 0,19 3 0 0 0,-23-5-18 0 0,1 0 0 0 0,-1 0-1 0 0,0 0 1 0 0,1-1 0 0 0,-1 0-1 0 0,1 0 1 0 0,-1 0 0 0 0,0 0-1 0 0,0-1 1 0 0,0 0 0 0 0,0 0-1 0 0,0-1 1 0 0,0 1 0 0 0,5-5-1 0 0,25-14 23 0 0,-27 17-21 0 0,0-1 1 0 0,0 0 0 0 0,-1 0-1 0 0,1 0 1 0 0,-1-1 0 0 0,10-11 0 0 0,-10 8 1 0 0,0 1 0 0 0,-1-1 0 0 0,0 0 0 0 0,-1 0 0 0 0,1-1 1 0 0,-2 0-1 0 0,7-17 0 0 0,-10 20-6 0 0,1 0 0 0 0,-1 0-1 0 0,-1 0 1 0 0,1 0 0 0 0,-1 0 0 0 0,0 0 0 0 0,-1 0-1 0 0,1 0 1 0 0,-2 0 0 0 0,1 0 0 0 0,-1 0 0 0 0,0 0-1 0 0,-3-6 1 0 0,-2-8 10 0 0,-2 0-1 0 0,0 1 0 0 0,-2 0 1 0 0,0 1-1 0 0,-1 0 0 0 0,-1 0 1 0 0,0 1-1 0 0,-18-17 0 0 0,20 24 24 0 0,-1 0-1 0 0,0 0 1 0 0,0 1 0 0 0,-1 1-1 0 0,0 0 1 0 0,-1 0-1 0 0,0 2 1 0 0,-18-8 0 0 0,26 14-8 0 0,0 0 0 0 0,1 1 1 0 0,-1-1-1 0 0,0 1 0 0 0,0 1 1 0 0,0-1-1 0 0,1 1 0 0 0,-1 0 1 0 0,0 0-1 0 0,0 1 0 0 0,1-1 1 0 0,-1 1-1 0 0,1 1 0 0 0,0-1 1 0 0,-1 1-1 0 0,-5 4 0 0 0,2-3 23 0 0,8-3-36 0 0,0 0 0 0 0,0-1-1 0 0,0 1 1 0 0,-1-1 0 0 0,1 1-1 0 0,1 0 1 0 0,-1 0 0 0 0,0 0-1 0 0,0-1 1 0 0,0 1 0 0 0,0 0-1 0 0,1 0 1 0 0,-1 0 0 0 0,0 0-1 0 0,1 1 1 0 0,-1-1 0 0 0,1 0-1 0 0,-1 0 1 0 0,1 0 0 0 0,-1 0-1 0 0,1 0 1 0 0,0 1 0 0 0,0-1-1 0 0,-1 0 1 0 0,1 0 0 0 0,0 1-1 0 0,0-1 1 0 0,0 0 0 0 0,1 0-1 0 0,-1 1 1 0 0,0-1 0 0 0,0 0-1 0 0,1 0 1 0 0,-1 0 0 0 0,0 0-1 0 0,1 1 1 0 0,0-1 0 0 0,-1 0-1 0 0,1 0 1 0 0,-1 0 0 0 0,1 0-1 0 0,0 0 1 0 0,0 0 0 0 0,0 0-1 0 0,1 1 1 0 0,1 2 23 0 0,1 0 0 0 0,0 0 1 0 0,0 0-1 0 0,0 0 0 0 0,1-1 0 0 0,0 1 1 0 0,-1-1-1 0 0,1 0 0 0 0,7 3 1 0 0,-6-4-7 0 0,0 1 0 0 0,0-1 0 0 0,0 0 0 0 0,0-1 1 0 0,0 1-1 0 0,1-1 0 0 0,-1 0 0 0 0,1-1 0 0 0,-1 0 1 0 0,1 0-1 0 0,-1 0 0 0 0,0 0 0 0 0,1-1 0 0 0,-1 0 1 0 0,0-1-1 0 0,1 0 0 0 0,-1 1 0 0 0,0-2 0 0 0,0 1 1 0 0,11-7-1 0 0,-6 2 19 0 0,-1-1-1 0 0,1 0 1 0 0,-1 0 0 0 0,17-19 0 0 0,-18 17-5 0 0,1 0 0 0 0,-1 1 0 0 0,20-13-1 0 0,-17 15-2 0 0,7-5 44 0 0,33-15 1 0 0,-46 25-79 0 0,-1-1 1 0 0,1 1 0 0 0,0 1 0 0 0,0-1 0 0 0,0 1 0 0 0,0 0 0 0 0,0 1 0 0 0,0-1 0 0 0,0 1-1 0 0,0 0 1 0 0,7 1 0 0 0,-10 0-9 0 0,-1 0 1 0 0,1 0-1 0 0,0 1 0 0 0,-1-1 0 0 0,1 0 1 0 0,-1 1-1 0 0,1 0 0 0 0,-1-1 1 0 0,0 1-1 0 0,0 0 0 0 0,0 0 0 0 0,0 1 1 0 0,0-1-1 0 0,0 0 0 0 0,0 1 0 0 0,-1-1 1 0 0,1 1-1 0 0,-1-1 0 0 0,0 1 0 0 0,1-1 1 0 0,-1 1-1 0 0,-1 0 0 0 0,1 0 0 0 0,0 0 1 0 0,0 4-1 0 0,2 10-1 0 0,-1 1-1 0 0,0-1 1 0 0,-2 19 0 0 0,0-22 1 0 0,2 43-2 0 0,12 90 0 0 0,-9-124 0 0 0,0-1 0 0 0,1 0 0 0 0,1 0 0 0 0,1 0 0 0 0,1-1 0 0 0,23 39 0 0 0,-30-56 0 0 0,1 0 1 0 0,0 0-1 0 0,0 0 0 0 0,0 0 0 0 0,0-1 1 0 0,1 1-1 0 0,0-1 0 0 0,-1 0 1 0 0,1 0-1 0 0,0 0 0 0 0,0 0 0 0 0,1-1 1 0 0,-1 0-1 0 0,6 2 0 0 0,-7-3 0 0 0,1 0 1 0 0,0 0-1 0 0,0-1 0 0 0,-1 0 0 0 0,1 1 0 0 0,0-1 1 0 0,0-1-1 0 0,-1 1 0 0 0,1-1 0 0 0,0 1 0 0 0,0-1 1 0 0,-1 0-1 0 0,1 0 0 0 0,-1-1 0 0 0,1 1 1 0 0,-1-1-1 0 0,1 0 0 0 0,4-2 0 0 0,3-4 0 0 0</inkml:trace>
</inkml:ink>
</file>

<file path=ppt/ink/ink3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0:37.030"/>
    </inkml:context>
    <inkml:brush xml:id="br0">
      <inkml:brushProperty name="width" value="0.1" units="cm"/>
      <inkml:brushProperty name="height" value="0.1" units="cm"/>
      <inkml:brushProperty name="color" value="#333333"/>
    </inkml:brush>
  </inkml:definitions>
  <inkml:trace contextRef="#ctx0" brushRef="#br0">1 36 16783 0 0,'0'0'0'0'0,"0"-18"616"0"0,0 13 648 0 0,0 2-640 0 0,0-6 3064 0 0</inkml:trace>
</inkml:ink>
</file>

<file path=ppt/ink/ink3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0:37.380"/>
    </inkml:context>
    <inkml:brush xml:id="br0">
      <inkml:brushProperty name="width" value="0.1" units="cm"/>
      <inkml:brushProperty name="height" value="0.1" units="cm"/>
      <inkml:brushProperty name="color" value="#333333"/>
    </inkml:brush>
  </inkml:definitions>
  <inkml:trace contextRef="#ctx0" brushRef="#br0">18 6 16479 0 0,'0'0'2720'0'0,"-18"-6"-1632"0"0</inkml:trace>
</inkml:ink>
</file>

<file path=ppt/ink/ink3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0:38.005"/>
    </inkml:context>
    <inkml:brush xml:id="br0">
      <inkml:brushProperty name="width" value="0.1" units="cm"/>
      <inkml:brushProperty name="height" value="0.1" units="cm"/>
      <inkml:brushProperty name="color" value="#333333"/>
    </inkml:brush>
  </inkml:definitions>
  <inkml:trace contextRef="#ctx0" brushRef="#br0">325 47 13264 0 0,'-4'-4'51'0'0,"0"0"1"0"0,0 0 0 0 0,0 0 0 0 0,0 1 0 0 0,-1 0-1 0 0,1-1 1 0 0,-1 2 0 0 0,0-1 0 0 0,0 0 0 0 0,0 1 0 0 0,0 0-1 0 0,-1 0 1 0 0,1 1 0 0 0,-11-3 0 0 0,8 4 119 0 0,0-1 1 0 0,0 1-1 0 0,0 0 1 0 0,0 1-1 0 0,0 0 1 0 0,0 0-1 0 0,0 1 1 0 0,0 0-1 0 0,-13 5 1 0 0,11-3-23 0 0,1 0 0 0 0,-1 1 1 0 0,1 0-1 0 0,0 0 1 0 0,0 1-1 0 0,0 1 0 0 0,1-1 1 0 0,0 1-1 0 0,1 1 1 0 0,-1-1-1 0 0,1 1 0 0 0,1 1 1 0 0,-1-1-1 0 0,2 1 1 0 0,-1 0-1 0 0,-4 10 0 0 0,7-11-84 0 0,1-1-1 0 0,0 1 1 0 0,0-1-1 0 0,0 1 1 0 0,1-1-1 0 0,0 1 1 0 0,0 0-1 0 0,1 0 1 0 0,0 0-1 0 0,1-1 0 0 0,0 1 1 0 0,0 0-1 0 0,0-1 1 0 0,4 10-1 0 0,-1-5 55 0 0,2 0-1 0 0,0 0 1 0 0,0-1-1 0 0,1 0 1 0 0,0 0-1 0 0,1-1 1 0 0,15 17-1 0 0,175 170 415 0 0,-192-191-496 0 0,0 1 0 0 0,0-1 0 0 0,-1 2 0 0 0,0-1 0 0 0,0 0-1 0 0,0 1 1 0 0,-1 0 0 0 0,0 0 0 0 0,4 15 0 0 0,-8-20-18 0 0,1 0 1 0 0,0 0-1 0 0,-1 0 1 0 0,0 0 0 0 0,0 0-1 0 0,0 0 1 0 0,0 0 0 0 0,0 0-1 0 0,-1 0 1 0 0,1 0-1 0 0,-1 0 1 0 0,0 0 0 0 0,0 0-1 0 0,0 0 1 0 0,0 0-1 0 0,0 0 1 0 0,-1-1 0 0 0,1 1-1 0 0,-1 0 1 0 0,0-1-1 0 0,0 0 1 0 0,0 1 0 0 0,0-1-1 0 0,0 0 1 0 0,0 0-1 0 0,-1 0 1 0 0,1 0 0 0 0,-1 0-1 0 0,1-1 1 0 0,-7 3-1 0 0,3-1 21 0 0,-1-1 0 0 0,0 0-1 0 0,0-1 1 0 0,0 0 0 0 0,0 0-1 0 0,0 0 1 0 0,0-1 0 0 0,0 0-1 0 0,0-1 1 0 0,-8-1 0 0 0,-6 1 53 0 0,17 1-77 0 0,1 0 1 0 0,-1-1 0 0 0,1 1-1 0 0,-1-1 1 0 0,1 0 0 0 0,0 0-1 0 0,0 0 1 0 0,-1 0 0 0 0,1-1-1 0 0,0 1 1 0 0,0-1 0 0 0,0 0-1 0 0,0 0 1 0 0,1 0 0 0 0,-1 0-1 0 0,0 0 1 0 0,1-1 0 0 0,-1 1-1 0 0,1-1 1 0 0,0 1 0 0 0,0-1-1 0 0,0 0 1 0 0,0 0 0 0 0,-2-6-1 0 0,3 5 4 0 0,-1 0-1 0 0,1-1 0 0 0,0 1 0 0 0,0 0 1 0 0,0-1-1 0 0,1 1 0 0 0,-1-1 0 0 0,1 1 1 0 0,0-1-1 0 0,1 1 0 0 0,-1-1 0 0 0,1 1 1 0 0,0-1-1 0 0,0 1 0 0 0,0-1 0 0 0,0 1 1 0 0,1 0-1 0 0,3-6 0 0 0,1 0 17 0 0,1 0-1 0 0,0 1 0 0 0,0-1 1 0 0,1 1-1 0 0,0 1 0 0 0,15-12 1 0 0,61-41 133 0 0,-59 44-123 0 0,7-2 19 0 0,1 1-1 0 0,58-22 1 0 0,10-5 70 0 0,120-72 152 0 0,-215 114-275 0 0,-1 0 0 0 0,-1-1 0 0 0,1 1 0 0 0,0-1 0 0 0,-1 0 0 0 0,0 0 0 0 0,0-1 0 0 0,0 1 0 0 0,0-1 0 0 0,-1 0 0 0 0,6-10 0 0 0,-8 13-6 0 0,0 0 0 0 0,0-1 1 0 0,0 1-1 0 0,-1 0 0 0 0,1-1 0 0 0,-1 1 0 0 0,1 0 1 0 0,-1-1-1 0 0,0 1 0 0 0,0-1 0 0 0,0 1 1 0 0,0-1-1 0 0,-1 1 0 0 0,1-1 0 0 0,-1 1 1 0 0,1 0-1 0 0,-1-1 0 0 0,0 1 0 0 0,0 0 1 0 0,0-1-1 0 0,0 1 0 0 0,0 0 0 0 0,0 0 1 0 0,-1 0-1 0 0,1 0 0 0 0,-1 0 0 0 0,1 0 1 0 0,-1 0-1 0 0,0 1 0 0 0,-3-4 0 0 0,0 2 2 0 0,0-1 0 0 0,-1 1 0 0 0,1 0 0 0 0,0 0 0 0 0,-1 0 0 0 0,0 1 0 0 0,1 0 0 0 0,-1 0-1 0 0,0 0 1 0 0,0 1 0 0 0,0-1 0 0 0,0 2 0 0 0,-1-1 0 0 0,1 1 0 0 0,0 0 0 0 0,0 0 0 0 0,0 0 0 0 0,0 1-1 0 0,0 0 1 0 0,0 1 0 0 0,-7 1 0 0 0,4 0 10 0 0,-1 1-1 0 0,2 0 0 0 0,-1 1 1 0 0,0-1-1 0 0,1 2 1 0 0,0-1-1 0 0,0 1 0 0 0,1 0 1 0 0,-1 1-1 0 0,1 0 0 0 0,1 0 1 0 0,-12 15-1 0 0,0 2 48 0 0,10-13-38 0 0,0 1-1 0 0,0-1 0 0 0,1 1 1 0 0,1 0-1 0 0,0 0 0 0 0,-5 16 1 0 0,2 0 96 0 0,2 0 0 0 0,-8 54-1 0 0,15-69-81 0 0,-1-1 0 0 0,1 0-1 0 0,1 0 1 0 0,0 0-1 0 0,1 0 1 0 0,0 0 0 0 0,0 0-1 0 0,2 0 1 0 0,6 18-1 0 0,-6-21-8 0 0,1-1-1 0 0,-1 1 1 0 0,1-1-1 0 0,1 1 1 0 0,-1-1-1 0 0,1-1 1 0 0,1 1-1 0 0,0-1 1 0 0,0 0-1 0 0,0-1 1 0 0,1 0-1 0 0,-1 0 1 0 0,15 8 0 0 0,-11-8 10 0 0,0-1 0 0 0,0 0 1 0 0,1 0-1 0 0,22 5 0 0 0,10 4 40 0 0,-26-8-34 0 0,0-1 0 0 0,0 0 0 0 0,1-1 0 0 0,0-1 1 0 0,0-1-1 0 0,0-1 0 0 0,0 0 0 0 0,0-2 0 0 0,32-4 0 0 0,-21 0 0 0 0</inkml:trace>
</inkml:ink>
</file>

<file path=ppt/ink/ink3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0:38.363"/>
    </inkml:context>
    <inkml:brush xml:id="br0">
      <inkml:brushProperty name="width" value="0.1" units="cm"/>
      <inkml:brushProperty name="height" value="0.1" units="cm"/>
      <inkml:brushProperty name="color" value="#333333"/>
    </inkml:brush>
  </inkml:definitions>
  <inkml:trace contextRef="#ctx0" brushRef="#br0">0 0 18087 0 0,'0'0'6784'0'0</inkml:trace>
</inkml:ink>
</file>

<file path=ppt/ink/ink3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0:39.064"/>
    </inkml:context>
    <inkml:brush xml:id="br0">
      <inkml:brushProperty name="width" value="0.1" units="cm"/>
      <inkml:brushProperty name="height" value="0.1" units="cm"/>
      <inkml:brushProperty name="color" value="#333333"/>
    </inkml:brush>
  </inkml:definitions>
  <inkml:trace contextRef="#ctx0" brushRef="#br0">730 150 16575 0 0,'1'-5'199'0'0,"-1"1"0"0"0,0 0 0 0 0,0 0 0 0 0,0 0 0 0 0,-1 0 0 0 0,1 0 0 0 0,-1-1 0 0 0,0 1 0 0 0,0 0 0 0 0,0 0 0 0 0,-1 1 0 0 0,1-1 0 0 0,-1 0 0 0 0,0 0 0 0 0,0 1 0 0 0,-1-1 0 0 0,1 1 0 0 0,-1 0 0 0 0,1-1 0 0 0,-1 1 0 0 0,0 1 0 0 0,0-1 0 0 0,-1 0 0 0 0,1 1 0 0 0,0-1-1 0 0,-1 1 1 0 0,0 0 0 0 0,1 0 0 0 0,-1 1 0 0 0,-7-3 0 0 0,-24-10 100 0 0,24 9-73 0 0,-1 0-1 0 0,0 1 1 0 0,0 0 0 0 0,0 1 0 0 0,0 0-1 0 0,-25-2 1 0 0,8 4-31 0 0,19 1-171 0 0,-1-1 0 0 0,0 1-1 0 0,0 1 1 0 0,0 0 0 0 0,0 1 0 0 0,0 0-1 0 0,-14 4 1 0 0,18-3-22 0 0,-7 2 6 0 0,0 0 0 0 0,1 0-1 0 0,-1 2 1 0 0,1 0 0 0 0,1 0 0 0 0,0 1-1 0 0,-23 19 1 0 0,12-4-5 0 0,0 1-1 0 0,1 1 0 0 0,2 0 0 0 0,1 2 1 0 0,1 0-1 0 0,1 1 0 0 0,1 1 1 0 0,2 0-1 0 0,1 2 0 0 0,-10 33 1 0 0,11-23-12 0 0,2 1 1 0 0,1 1 0 0 0,2-1 0 0 0,3 1 0 0 0,1 1 0 0 0,2-1 0 0 0,2 0 0 0 0,1 0-1 0 0,10 47 1 0 0,-7-63-11 0 0,1-1 0 0 0,2 0 0 0 0,14 36 0 0 0,-16-50 7 0 0,0 0-1 0 0,0 0 0 0 0,1 0 1 0 0,1-1-1 0 0,0 0 1 0 0,0 0-1 0 0,1-1 0 0 0,19 18 1 0 0,-19-22 4 0 0,1 0-1 0 0,0 0 1 0 0,-1-1 0 0 0,2 0 0 0 0,-1-1-1 0 0,1 0 1 0 0,-1 0 0 0 0,1-1 0 0 0,12 1-1 0 0,18 2-24 0 0,46 1 0 0 0,-56-5 27 0 0,22-6 6 0 0,-11 0 0 0 0,-24 2 12 0 0,1-1-1 0 0,-1-1 1 0 0,0 0-1 0 0,0-1 1 0 0,21-10-1 0 0,-30 12-6 0 0,50-28 195 0 0,-35 16-103 0 0,-16 9-52 0 0</inkml:trace>
</inkml:ink>
</file>

<file path=ppt/ink/ink3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0:39.443"/>
    </inkml:context>
    <inkml:brush xml:id="br0">
      <inkml:brushProperty name="width" value="0.1" units="cm"/>
      <inkml:brushProperty name="height" value="0.1" units="cm"/>
      <inkml:brushProperty name="color" value="#333333"/>
    </inkml:brush>
  </inkml:definitions>
  <inkml:trace contextRef="#ctx0" brushRef="#br0">0 92 16983 0 0,'4'-1'802'0'0,"74"-13"2340"0"0,151-46 0 0 0,-146 43-1116 0 0,-81 17-1976 0 0,0 2 4 0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3:56.402"/>
    </inkml:context>
    <inkml:brush xml:id="br0">
      <inkml:brushProperty name="width" value="0.05" units="cm"/>
      <inkml:brushProperty name="height" value="0.05" units="cm"/>
    </inkml:brush>
  </inkml:definitions>
  <inkml:trace contextRef="#ctx0" brushRef="#br0">89 0 15176 0 0,'-8'7'556'0'0,"1"-1"0"0"0,-1 1 1 0 0,2 1-1 0 0,-1-1 1 0 0,1 1-1 0 0,0 0 0 0 0,1 1 1 0 0,0-1-1 0 0,0 1 0 0 0,1 0 1 0 0,-4 11-1 0 0,5-11-327 0 0,0 1-1 0 0,1-1 0 0 0,0 1 1 0 0,0 0-1 0 0,1 0 0 0 0,0 0 1 0 0,1 0-1 0 0,0-1 1 0 0,1 1-1 0 0,0 0 0 0 0,3 13 1 0 0,-1-14-99 0 0,-1 0 0 0 0,1-1 1 0 0,1 1-1 0 0,0-1 1 0 0,0 0-1 0 0,1 0 0 0 0,-1 0 1 0 0,2-1-1 0 0,-1 0 1 0 0,1 0-1 0 0,0 0 0 0 0,14 12 1 0 0,-16-16-101 0 0,0-1-1 0 0,0 1 1 0 0,1 0 0 0 0,-1-1 0 0 0,0 0 0 0 0,1 0 0 0 0,0 0 0 0 0,-1-1 0 0 0,1 0-1 0 0,0 1 1 0 0,0-2 0 0 0,0 1 0 0 0,0 0 0 0 0,-1-1 0 0 0,1 0 0 0 0,0 0 0 0 0,0-1-1 0 0,0 1 1 0 0,0-1 0 0 0,0 0 0 0 0,0 0 0 0 0,-1-1 0 0 0,1 0 0 0 0,0 1 0 0 0,4-4 0 0 0,-2 2 0 0 0,0-1 0 0 0,0 0 0 0 0,0-1 0 0 0,0 1 0 0 0,0-1 0 0 0,-1-1 0 0 0,8-7 0 0 0,-6 3 8 0 0</inkml:trace>
</inkml:ink>
</file>

<file path=ppt/ink/ink3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0:39.829"/>
    </inkml:context>
    <inkml:brush xml:id="br0">
      <inkml:brushProperty name="width" value="0.1" units="cm"/>
      <inkml:brushProperty name="height" value="0.1" units="cm"/>
      <inkml:brushProperty name="color" value="#333333"/>
    </inkml:brush>
  </inkml:definitions>
  <inkml:trace contextRef="#ctx0" brushRef="#br0">1 1 15176 0 0,'0'0'2295'0'0,"3"3"-2151"0"0,-1 0-19 0 0,0 0 0 0 0,0 0 0 0 0,0 1 0 0 0,0-1 0 0 0,-1 1-1 0 0,1-1 1 0 0,-1 1 0 0 0,0 0 0 0 0,0 0 0 0 0,0 0-1 0 0,-1-1 1 0 0,1 1 0 0 0,-1 0 0 0 0,0 0 0 0 0,0 6-1 0 0,-2 12 532 0 0,-7 36 1 0 0,2-19-383 0 0,4 9 572 0 0,4 75-1 0 0,0-75-416 0 0,1-30-167 0 0,0 0 0 0 0,9 32 0 0 0,-2-9 247 0 0,12-2 279 0 0,-20-35-751 0 0</inkml:trace>
</inkml:ink>
</file>

<file path=ppt/ink/ink3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0:54.566"/>
    </inkml:context>
    <inkml:brush xml:id="br0">
      <inkml:brushProperty name="width" value="0.1" units="cm"/>
      <inkml:brushProperty name="height" value="0.1" units="cm"/>
      <inkml:brushProperty name="color" value="#333333"/>
    </inkml:brush>
  </inkml:definitions>
  <inkml:trace contextRef="#ctx0" brushRef="#br0">1 86 10344 0 0,'0'0'626'0'0,"1"3"-531"0"0,5 14 346 0 0,0 1 0 0 0,-2 0 1 0 0,0 0-1 0 0,2 24 0 0 0,-1-8-87 0 0,-2-3 451 0 0,0 55-1 0 0,-3-41-365 0 0,4 13 432 0 0,15 74 0 0 0,-12-86-432 0 0,-2 1-235 0 0,-2 0 1 0 0,-7 88-1 0 0,1-87 21 0 0,2 0 1 0 0,8 83-1 0 0,-5-105-117 0 0,0 0 0 0 0,-4 33 0 0 0,2 23 232 0 0,20 151 1147 0 0,-4-135-760 0 0,-12-20-260 0 0,-4-54-243 0 0,1 0-1 0 0,1-1 1 0 0,1 1 0 0 0,1-1 0 0 0,1 1-1 0 0,12 35 1 0 0,-8-38-111 0 0,-2-4 127 0 0,0-1 0 0 0,18 29 0 0 0,2 8 216 0 0,-23-44-370 0 0,0 0-1 0 0,1-1 1 0 0,-1 1 0 0 0,2-1 0 0 0,-1 1 0 0 0,1-2 0 0 0,12 14 0 0 0,14 8 206 0 0,-21-18-189 0 0,-1-1 1 0 0,1-1-1 0 0,1 0 1 0 0,0 0-1 0 0,0-1 0 0 0,22 10 1 0 0,140 44 888 0 0,-162-58-920 0 0,0 0 1 0 0,0-1 0 0 0,0-1-1 0 0,0 0 1 0 0,13 0 0 0 0,72 5 583 0 0,-67-8-318 0 0,-1-2-1 0 0,40-7 1 0 0,-65 9-307 0 0,-1-1 0 0 0,0 1-1 0 0,0-1 1 0 0,0 1 0 0 0,0-1 0 0 0,0 0-1 0 0,-1 0 1 0 0,1 0 0 0 0,0-1 0 0 0,-1 1-1 0 0,0-1 1 0 0,1 1 0 0 0,-1-1 0 0 0,0 0-1 0 0,0 0 1 0 0,-1 0 0 0 0,1 0 0 0 0,-1 0-1 0 0,3-6 1 0 0,2-7 50 0 0,-1-1 0 0 0,4-27 0 0 0,-6 30-42 0 0,66-469 687 0 0,-54 376-629 0 0,-7 64-24 0 0,3-83 1 0 0,-8 85-38 0 0,-1 29-23 0 0,-1 0 0 0 0,-1 0 0 0 0,0-16 0 0 0,-2-1 34 0 0,3-51 1 0 0,-1-13 29 0 0,-5-96 27 0 0,6 143-79 0 0,-3 0 1 0 0,-1 0 0 0 0,-13-60-1 0 0,1 38-12 0 0,-10-127 0 0 0,10 48-3 0 0,0-56-11 0 0,15 160 1 0 0,0 42 0 0 0</inkml:trace>
</inkml:ink>
</file>

<file path=ppt/ink/ink3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0:57.831"/>
    </inkml:context>
    <inkml:brush xml:id="br0">
      <inkml:brushProperty name="width" value="0.1" units="cm"/>
      <inkml:brushProperty name="height" value="0.1" units="cm"/>
      <inkml:brushProperty name="color" value="#333333"/>
    </inkml:brush>
  </inkml:definitions>
  <inkml:trace contextRef="#ctx0" brushRef="#br0">29 1 8032 0 0,'0'0'5586'0'0,"-2"4"-5340"0"0,-2 3-127 0 0,1 0 1 0 0,0 1-1 0 0,0 0 1 0 0,1 0 0 0 0,0-1-1 0 0,0 1 1 0 0,0 14-1 0 0,-2 66 1569 0 0,3-29-1245 0 0,3 48 1032 0 0,5 203 114 0 0,-10-84-1129 0 0,0-14-104 0 0,1-65 9 0 0,2 35 54 0 0,2 17-6 0 0,0 6 69 0 0,2-123-276 0 0,5 45 132 0 0,0-10-21 0 0,-5-36-57 0 0,2 30 292 0 0,-6-100-393 0 0,-1-7-57 0 0,-1-6 12 0 0,0-14 94 0 0,0 8-167 0 0</inkml:trace>
</inkml:ink>
</file>

<file path=ppt/ink/ink3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0:58.656"/>
    </inkml:context>
    <inkml:brush xml:id="br0">
      <inkml:brushProperty name="width" value="0.1" units="cm"/>
      <inkml:brushProperty name="height" value="0.1" units="cm"/>
      <inkml:brushProperty name="color" value="#333333"/>
    </inkml:brush>
  </inkml:definitions>
  <inkml:trace contextRef="#ctx0" brushRef="#br0">1 0 12256 0 0,'0'3'990'0'0,"0"17"372"0"0,2 0-1 0 0,6 30 0 0 0,29 87 421 0 0,-3-11-861 0 0,58 250 204 0 0,-75-316-923 0 0,37 107 187 0 0,26 55-281 0 0,-30-56 98 0 0,-32-97-135 0 0,16 73 234 0 0,44 147 465 0 0,-51-210-561 0 0,-20-64-121 0 0,-1 1 1 0 0,-1-1-1 0 0,0 1 0 0 0,-1 0 0 0 0,2 20 0 0 0,-3-16 2 0 0,1 1-1 0 0,0-1 1 0 0,10 25-1 0 0,-7-24 81 0 0,-1 1 0 0 0,5 34 0 0 0,-9-48-123 0 0,0 0 0 0 0,0 0 0 0 0,6 15 0 0 0,4 16 105 0 0,-10-30-92 0 0,1 0 0 0 0,0 0 0 0 0,0 0 0 0 0,1-1 0 0 0,0 1 0 0 0,0-1 0 0 0,1 0 0 0 0,0 0 0 0 0,0-1 0 0 0,8 9 0 0 0,-9-12-34 0 0,-3-2 25 0 0,1 0 0 0 0,0 0 0 0 0,-1-1-1 0 0,1 1 1 0 0,0-1 0 0 0,0 1 0 0 0,0-1 0 0 0,4 3 0 0 0,-5-4-32 0 0,0 0-1 0 0,0 0 1 0 0,0 0 0 0 0,0 0-1 0 0,0 0 1 0 0,0 0 0 0 0,0 0-1 0 0,0 0 1 0 0,0 0 0 0 0,0-1-1 0 0,0 1 1 0 0,0 0 0 0 0,-1-1-1 0 0,1 1 1 0 0,0-1 0 0 0,0 1-1 0 0,0-1 1 0 0,0 1 0 0 0,-1-1-1 0 0,1 1 1 0 0,0-1 0 0 0,-1 0 0 0 0,1 0-1 0 0,0 1 1 0 0,-1-1 0 0 0,1 0-1 0 0,0-1 1 0 0,3-4 78 0 0</inkml:trace>
</inkml:ink>
</file>

<file path=ppt/ink/ink3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0:59.555"/>
    </inkml:context>
    <inkml:brush xml:id="br0">
      <inkml:brushProperty name="width" value="0.1" units="cm"/>
      <inkml:brushProperty name="height" value="0.1" units="cm"/>
      <inkml:brushProperty name="color" value="#333333"/>
    </inkml:brush>
  </inkml:definitions>
  <inkml:trace contextRef="#ctx0" brushRef="#br0">4 1 15176 0 0,'0'0'696'0'0,"-1"2"-2"0"0,0 7-370 0 0,0-1 1 0 0,0 0-1 0 0,1 1 0 0 0,0-1 1 0 0,1 0-1 0 0,0 0 0 0 0,0 1 1 0 0,1-1-1 0 0,3 11 0 0 0,3 19 404 0 0,11 57-238 0 0,-9-55 87 0 0,6 80 0 0 0,5 46-6 0 0,-6-71-369 0 0,13 54 20 0 0,-6-43-105 0 0,-12-51-73 0 0,8 52 44 0 0,10 126 94 0 0,-13-37-75 0 0,-5-110 0 0 0,-7-53-77 0 0,-1 9 26 0 0,-2 36 115 0 0,-2 4 16 0 0,2-51-31 0 0,-5 44 0 0 0,8-39 63 0 0,0-7-72 0 0,4 151 933 0 0,-9-156-775 0 0,-7 42 0 0 0,1-14-153 0 0,-3-11-3 0 0,10-39-131 0 0,0 0-1 0 0,0 1 1 0 0,0-1-1 0 0,0 0 1 0 0,0 0 0 0 0,-1 0-1 0 0,1 0 1 0 0,-1 0-1 0 0,1 0 1 0 0,-1 0-1 0 0,0 0 1 0 0,0 0 0 0 0,0-1-1 0 0,-2 2 1 0 0,1-2 7 0 0,3-2-1 0 0</inkml:trace>
</inkml:ink>
</file>

<file path=ppt/ink/ink3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00.592"/>
    </inkml:context>
    <inkml:brush xml:id="br0">
      <inkml:brushProperty name="width" value="0.1" units="cm"/>
      <inkml:brushProperty name="height" value="0.1" units="cm"/>
      <inkml:brushProperty name="color" value="#333333"/>
    </inkml:brush>
  </inkml:definitions>
  <inkml:trace contextRef="#ctx0" brushRef="#br0">3 20 12160 0 0,'0'-20'3320'0'0,"-3"117"881"0"0,4 101-3465 0 0,7-54-221 0 0,5 55-32 0 0,18 139 85 0 0,-15-115-263 0 0,11 110-35 0 0,6 76-7 0 0,-28-314-92 0 0,-3-49 24 0 0,11 67 1 0 0,-10-49 322 0 0,-3-53 20 0 0,-4-15-114 0 0,4 2-288 0 0</inkml:trace>
</inkml:ink>
</file>

<file path=ppt/ink/ink3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01.395"/>
    </inkml:context>
    <inkml:brush xml:id="br0">
      <inkml:brushProperty name="width" value="0.1" units="cm"/>
      <inkml:brushProperty name="height" value="0.1" units="cm"/>
      <inkml:brushProperty name="color" value="#333333"/>
    </inkml:brush>
  </inkml:definitions>
  <inkml:trace contextRef="#ctx0" brushRef="#br0">10 392 14368 0 0,'-3'-11'827'0'0,"1"-1"1"0"0,0 1 0 0 0,1-1-1 0 0,0-14 1 0 0,2 16-627 0 0,0-1 0 0 0,0 1 0 0 0,2 0 0 0 0,-1 0 0 0 0,1 0 0 0 0,0 0 0 0 0,1 1 0 0 0,0-1 0 0 0,8-12 0 0 0,7-8 357 0 0,29-37 1 0 0,-42 58-479 0 0,2 0 0 0 0,-1 0 0 0 0,1 0 0 0 0,0 1 0 0 0,1 0 0 0 0,0 1 0 0 0,0 0 0 0 0,1 0 1 0 0,0 1-1 0 0,0 0 0 0 0,0 1 0 0 0,19-7 0 0 0,-19 9-74 0 0,0 1 1 0 0,-1 1-1 0 0,1-1 0 0 0,0 2 1 0 0,0-1-1 0 0,0 2 0 0 0,0-1 1 0 0,0 1-1 0 0,0 1 0 0 0,0 0 0 0 0,0 0 1 0 0,-1 1-1 0 0,1 0 0 0 0,-1 0 1 0 0,0 1-1 0 0,0 1 0 0 0,10 5 1 0 0,-4 0 1 0 0,0-1 0 0 0,-1 2 1 0 0,0 0-1 0 0,0 0 1 0 0,-1 2-1 0 0,-1-1 1 0 0,0 2-1 0 0,19 27 0 0 0,-12-7 11 0 0,-2 0-1 0 0,0 2 1 0 0,-3-1 0 0 0,-1 2-1 0 0,-2 0 1 0 0,-1 0-1 0 0,7 57 1 0 0,7 272 110 0 0,-23-322-104 0 0,-3 162 120 0 0,-1-161-18 0 0,-12 73 1 0 0,8-73-72 0 0,-2 5 104 0 0,-3 0 1 0 0,-1-1-1 0 0,-3 0 1 0 0,-1-1-1 0 0,-45 83 1 0 0,48-103-18 0 0,-2-1 1 0 0,-1 0 0 0 0,-1-1 0 0 0,-1-1-1 0 0,-36 37 1 0 0,47-55-77 0 0,1 0 0 0 0,-1-1-1 0 0,-1 0 1 0 0,1 0 0 0 0,-1 0 0 0 0,0-2-1 0 0,0 1 1 0 0,-1-1 0 0 0,1 0 0 0 0,-18 4-1 0 0,22-7-36 0 0,0 0-1 0 0,0 0 1 0 0,0-1-1 0 0,0 0 1 0 0,0 0-1 0 0,1 0 1 0 0,-1-1-1 0 0,0 1 1 0 0,0-1-1 0 0,0 0 0 0 0,0-1 1 0 0,1 1-1 0 0,-1-1 1 0 0,0 0-1 0 0,1 0 1 0 0,-1-1-1 0 0,1 1 1 0 0,0-1-1 0 0,0 0 1 0 0,0 0-1 0 0,0 0 0 0 0,1 0 1 0 0,-1-1-1 0 0,-3-5 1 0 0,2 3 6 0 0,1 0-1 0 0,0-1 1 0 0,0 1 0 0 0,1-1 0 0 0,0 0 0 0 0,-3-9 0 0 0,-1-5 66 0 0</inkml:trace>
</inkml:ink>
</file>

<file path=ppt/ink/ink3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02.030"/>
    </inkml:context>
    <inkml:brush xml:id="br0">
      <inkml:brushProperty name="width" value="0.1" units="cm"/>
      <inkml:brushProperty name="height" value="0.1" units="cm"/>
      <inkml:brushProperty name="color" value="#333333"/>
    </inkml:brush>
  </inkml:definitions>
  <inkml:trace contextRef="#ctx0" brushRef="#br0">1 52 17583 0 0,'3'0'539'0'0,"54"-3"1050"0"0,4 1-218 0 0,78-14 0 0 0,-41 6-784 0 0,-67 8-113 0 0,51-10-1 0 0,-70 10-391 0 0,0 0 0 0 0,0 1 0 0 0,-1 0-1 0 0,1 1 1 0 0,13 0 0 0 0,-15 2-49 0 0</inkml:trace>
</inkml:ink>
</file>

<file path=ppt/ink/ink3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02.734"/>
    </inkml:context>
    <inkml:brush xml:id="br0">
      <inkml:brushProperty name="width" value="0.1" units="cm"/>
      <inkml:brushProperty name="height" value="0.1" units="cm"/>
      <inkml:brushProperty name="color" value="#333333"/>
    </inkml:brush>
  </inkml:definitions>
  <inkml:trace contextRef="#ctx0" brushRef="#br0">0 0 12664 0 0,'0'0'433'0'0,"10"31"1163"0"0,-3-1-1097 0 0,-1 0 0 0 0,-1 0 0 0 0,-1 0-1 0 0,-2 1 1 0 0,-3 37 0 0 0,3 20 493 0 0,0 166 399 0 0,2 18-477 0 0,7 27-232 0 0,-4-213-592 0 0,6 126 162 0 0,1 118 332 0 0,-1-47 178 0 0,-11-256-448 0 0,9 47 1 0 0,-7-54-168 0 0,-3-15-73 0 0,-1-1-1 0 0,1 1 1 0 0,1-1 0 0 0,-1 1 0 0 0,1-1 0 0 0,0 0 0 0 0,0 0 0 0 0,0 1 0 0 0,0-2 0 0 0,1 1 0 0 0,-1 0 0 0 0,1 0-1 0 0,0-1 1 0 0,0 1 0 0 0,7 4 0 0 0,32 24 301 0 0,-35-25-308 0 0,0-1 1 0 0,0-1 0 0 0,0 0 0 0 0,1 0-1 0 0,0 0 1 0 0,-1-1 0 0 0,2 0 0 0 0,-1 0-1 0 0,0-1 1 0 0,1 0 0 0 0,0 0-1 0 0,-1-1 1 0 0,11 1 0 0 0,6-3 78 0 0,-1-1-1 0 0,0-1 1 0 0,46-10 0 0 0,-41 6 38 0 0,53-3-1 0 0,-63 7-86 0 0,0-1 0 0 0,-1-1 0 0 0,26-7 0 0 0,-12 2 91 0 0,-24 7-104 0 0,-1 0-1 0 0,1-1 1 0 0,-1 0-1 0 0,0 0 1 0 0,0 0-1 0 0,11-8 0 0 0,-14 8-20 0 0</inkml:trace>
</inkml:ink>
</file>

<file path=ppt/ink/ink3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03.085"/>
    </inkml:context>
    <inkml:brush xml:id="br0">
      <inkml:brushProperty name="width" value="0.1" units="cm"/>
      <inkml:brushProperty name="height" value="0.1" units="cm"/>
      <inkml:brushProperty name="color" value="#333333"/>
    </inkml:brush>
  </inkml:definitions>
  <inkml:trace contextRef="#ctx0" brushRef="#br0">0 85 17183 0 0,'0'0'2367'0'0,"29"-3"-1174"0"0,158-36 2725 0 0,17-2-2290 0 0,-187 39-1598 0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3:56.868"/>
    </inkml:context>
    <inkml:brush xml:id="br0">
      <inkml:brushProperty name="width" value="0.05" units="cm"/>
      <inkml:brushProperty name="height" value="0.05" units="cm"/>
    </inkml:brush>
  </inkml:definitions>
  <inkml:trace contextRef="#ctx0" brushRef="#br0">12 170 16983 0 0,'-1'-4'205'0'0,"-6"-15"3390"0"0,5 17-1638 0 0,1 13-1040 0 0,3 28-158 0 0,2-1 1 0 0,15 62-1 0 0,-12-66-480 0 0,-6-30-243 0 0,12 49 518 0 0,-12-49-509 0 0,1 0 0 0 0,-1 0-1 0 0,1-1 1 0 0,-1 1 0 0 0,1 0 0 0 0,0-1-1 0 0,1 1 1 0 0,-1-1 0 0 0,1 0 0 0 0,3 4-1 0 0,-1-5 19 0 0,-5-2-47 0 0</inkml:trace>
  <inkml:trace contextRef="#ctx0" brushRef="#br0" timeOffset="1">18 8 16072 0 0,'0'0'1447'0'0,"6"-6"-727"0"0,-4 5 8 0 0,-1 1-592 0 0,0 0 0 0 0,-1 0 0 0 0,4 0 1952 0 0</inkml:trace>
</inkml:ink>
</file>

<file path=ppt/ink/ink3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03.883"/>
    </inkml:context>
    <inkml:brush xml:id="br0">
      <inkml:brushProperty name="width" value="0.1" units="cm"/>
      <inkml:brushProperty name="height" value="0.1" units="cm"/>
      <inkml:brushProperty name="color" value="#333333"/>
    </inkml:brush>
  </inkml:definitions>
  <inkml:trace contextRef="#ctx0" brushRef="#br0">0 87 13672 0 0,'0'0'2593'0'0,"3"1"-2041"0"0,9 1-239 0 0,1-1 0 0 0,0 0 0 0 0,-1 0 0 0 0,1-1 0 0 0,-1-1 0 0 0,16-2 0 0 0,-5 0-147 0 0,321-41 2326 0 0,-116 13-1711 0 0,-92 21-113 0 0,-131 10-647 0 0,7-1 45 0 0,1 1 0 0 0,-1 1 1 0 0,0-1-1 0 0,1 2 0 0 0,-1 0 0 0 0,17 4 0 0 0,-24-4-42 0 0</inkml:trace>
</inkml:ink>
</file>

<file path=ppt/ink/ink3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04.408"/>
    </inkml:context>
    <inkml:brush xml:id="br0">
      <inkml:brushProperty name="width" value="0.1" units="cm"/>
      <inkml:brushProperty name="height" value="0.1" units="cm"/>
      <inkml:brushProperty name="color" value="#333333"/>
    </inkml:brush>
  </inkml:definitions>
  <inkml:trace contextRef="#ctx0" brushRef="#br0">25 1 14568 0 0,'0'0'553'0'0,"-2"3"6"0"0,-2 2-416 0 0,1 1 1 0 0,1 0-1 0 0,-1 0 1 0 0,1 0-1 0 0,0 0 1 0 0,0 0-1 0 0,1 0 1 0 0,0 1-1 0 0,0-1 1 0 0,0 11-1 0 0,4 73 1001 0 0,0-40-31 0 0,0-3-595 0 0,16 77 0 0 0,-1-8 213 0 0,5 46-259 0 0,4 46 5 0 0,-5-19-169 0 0,1 1 182 0 0,-4-4-206 0 0,0 5-183 0 0,-11-105 17 0 0,3-2 0 0 0,28 107 1 0 0,-24-112 121 0 0,-9-45 67 0 0,13 42 0 0 0,-1-13 519 0 0,-18-50 508 0 0</inkml:trace>
</inkml:ink>
</file>

<file path=ppt/ink/ink3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05.026"/>
    </inkml:context>
    <inkml:brush xml:id="br0">
      <inkml:brushProperty name="width" value="0.1" units="cm"/>
      <inkml:brushProperty name="height" value="0.1" units="cm"/>
      <inkml:brushProperty name="color" value="#333333"/>
    </inkml:brush>
  </inkml:definitions>
  <inkml:trace contextRef="#ctx0" brushRef="#br0">3 0 13768 0 0,'0'0'5938'0'0,"-1"4"-5493"0"0,-1 23 17 0 0,2-1-1 0 0,1 0 0 0 0,7 46 0 0 0,1 25-136 0 0,42 334 1734 0 0,-21-232-1624 0 0,-24-153-355 0 0,11 66 136 0 0,-12-82-98 0 0,3 60-1 0 0,-7-61-65 0 0,2 1 0 0 0,7 32 0 0 0,8 30 64 0 0,-17-76-74 0 0,-1-4 23 0 0,1-12-62 0 0,-1 0 1 0 0,0 0-1 0 0,0 0 0 0 0,0 0 1 0 0,0 0-1 0 0,0 0 0 0 0,0 0 1 0 0,0 0-1 0 0,0 0 0 0 0,0 0 1 0 0,0 0-1 0 0,0 0 1 0 0,0 0-1 0 0,0 0 0 0 0,0 0 1 0 0,0 0-1 0 0,0 0 0 0 0,0 0 1 0 0,1 0-1 0 0,-1 0 0 0 0,0 1 1 0 0,0-1-1 0 0,0 0 1 0 0,0 0-1 0 0,0 0 0 0 0,0 0 1 0 0,0 0-1 0 0,0 0 0 0 0,0 0 1 0 0,0 0-1 0 0,0 0 0 0 0,0 0 1 0 0,0 0-1 0 0,0 0 1 0 0,0 0-1 0 0,0-3 54 0 0,-2 0 7 0 0</inkml:trace>
</inkml:ink>
</file>

<file path=ppt/ink/ink3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05.474"/>
    </inkml:context>
    <inkml:brush xml:id="br0">
      <inkml:brushProperty name="width" value="0.1" units="cm"/>
      <inkml:brushProperty name="height" value="0.1" units="cm"/>
      <inkml:brushProperty name="color" value="#333333"/>
    </inkml:brush>
  </inkml:definitions>
  <inkml:trace contextRef="#ctx0" brushRef="#br0">0 0 17487 0 0,'0'0'5792'0'0</inkml:trace>
</inkml:ink>
</file>

<file path=ppt/ink/ink3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06.198"/>
    </inkml:context>
    <inkml:brush xml:id="br0">
      <inkml:brushProperty name="width" value="0.1" units="cm"/>
      <inkml:brushProperty name="height" value="0.1" units="cm"/>
      <inkml:brushProperty name="color" value="#333333"/>
    </inkml:brush>
  </inkml:definitions>
  <inkml:trace contextRef="#ctx0" brushRef="#br0">1 79 13560 0 0,'0'0'4865'0'0,"3"-1"-4437"0"0,15-2-220 0 0,-1 1 1 0 0,1 0-1 0 0,0 1 1 0 0,23 3 0 0 0,-16-1 398 0 0,40-3 0 0 0,163-16 442 0 0,-147 14-846 0 0,-64 4-146 0 0,1 0 1 0 0,-1-2-1 0 0,1 1 0 0 0,-1-2 1 0 0,19-5-1 0 0,50-16 151 0 0,-38 13 5 0 0,-45 11-189 0 0,-1 1 0 0 0</inkml:trace>
</inkml:ink>
</file>

<file path=ppt/ink/ink3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06.874"/>
    </inkml:context>
    <inkml:brush xml:id="br0">
      <inkml:brushProperty name="width" value="0.1" units="cm"/>
      <inkml:brushProperty name="height" value="0.1" units="cm"/>
      <inkml:brushProperty name="color" value="#333333"/>
    </inkml:brush>
  </inkml:definitions>
  <inkml:trace contextRef="#ctx0" brushRef="#br0">28 0 14672 0 0,'0'0'936'0'0,"-2"3"-471"0"0,-2 6-235 0 0,0 0-1 0 0,0 0 1 0 0,1 0 0 0 0,0 0 0 0 0,1 0-1 0 0,0 1 1 0 0,-1 17 0 0 0,3 73 1371 0 0,2-41-1271 0 0,4 64 906 0 0,26 143-1 0 0,-27-230-1082 0 0,19 188 441 0 0,6 43-49 0 0,-5-4-287 0 0,-30-126-83 0 0,8-87-131 0 0,3 98 363 0 0,-6-111-263 0 0,6 44 1 0 0,-2-47 84 0 0,-1 55 1 0 0,-4-47 119 0 0,11 82 0 0 0,1-8 294 0 0,-3-50-38 0 0,-5-51-400 0 0,-1 0 1 0 0,0 0 0 0 0,-1 24 0 0 0,3 9 699 0 0,1-47-273 0 0</inkml:trace>
</inkml:ink>
</file>

<file path=ppt/ink/ink3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07.799"/>
    </inkml:context>
    <inkml:brush xml:id="br0">
      <inkml:brushProperty name="width" value="0.1" units="cm"/>
      <inkml:brushProperty name="height" value="0.1" units="cm"/>
      <inkml:brushProperty name="color" value="#333333"/>
    </inkml:brush>
  </inkml:definitions>
  <inkml:trace contextRef="#ctx0" brushRef="#br0">18 0 15680 0 0,'-2'39'3937'0'0,"-5"19"-2590"0"0,-1 20-1390 0 0,19 362 3899 0 0,35-3-3045 0 0,-23-244-485 0 0,53 505 183 0 0,-65-623-446 0 0,-5-42-6 0 0,-2 1 0 0 0,0 68 0 0 0,-10-43 28 0 0,6-59-82 0 0,0 0 0 0 0,0 0 0 0 0,0 0 0 0 0,0 0 0 0 0,1 0-1 0 0,-1 1 1 0 0,0-1 0 0 0,0 0 0 0 0,0 0 0 0 0,0 0 0 0 0,0 0 0 0 0,0 1 0 0 0,0-1 0 0 0,0 0 0 0 0,0 0 0 0 0,0 0 0 0 0,0 0 0 0 0,0 0 0 0 0,0 1-1 0 0,0-1 1 0 0,0 0 0 0 0,0 0 0 0 0,0 0 0 0 0,0 0 0 0 0,0 1 0 0 0,0-1 0 0 0,0 0 0 0 0,-1 0 0 0 0,1 0 0 0 0,0 0 0 0 0,0 0 0 0 0,0 0 0 0 0,0 1 0 0 0,0-1-1 0 0,0 0 1 0 0,0 0 0 0 0,-1 0 0 0 0,1 0 0 0 0,0 0 0 0 0,0 0 0 0 0,0 0 0 0 0,0 0 0 0 0,0 0 0 0 0,0 0 0 0 0,-1 1 0 0 0,1-1 0 0 0,0 0 0 0 0,0 0 0 0 0,0 0-1 0 0,0 0 1 0 0,-1 0 0 0 0,1 0 0 0 0,0 0 0 0 0,0 0 0 0 0,0 0 0 0 0,0 0 0 0 0,0 0 0 0 0,-1 0 0 0 0,1-1 0 0 0,0 1 0 0 0,0 0 0 0 0,0 0 0 0 0,-1 0 0 0 0,-5-13 100 0 0,-4-22 15 0 0,6 8-22 0 0</inkml:trace>
</inkml:ink>
</file>

<file path=ppt/ink/ink3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08.325"/>
    </inkml:context>
    <inkml:brush xml:id="br0">
      <inkml:brushProperty name="width" value="0.1" units="cm"/>
      <inkml:brushProperty name="height" value="0.1" units="cm"/>
      <inkml:brushProperty name="color" value="#333333"/>
    </inkml:brush>
  </inkml:definitions>
  <inkml:trace contextRef="#ctx0" brushRef="#br0">0 1 14776 0 0,'0'0'1566'0'0,"3"3"-781"0"0,36 47 620 0 0,-2 2-1 0 0,43 81 0 0 0,-50-82-1201 0 0,-15-23 11 0 0,-2 1 0 0 0,21 59 0 0 0,8 68 660 0 0,-27-100-686 0 0,21 101 191 0 0,-17-68-128 0 0,31 89-1 0 0,-32-137-83 0 0,39 70 0 0 0,-22-47-43 0 0,30 54 54 0 0,-53-99-138 0 0,1-1 1 0 0,0 0 0 0 0,32 31 0 0 0,-36-43-14 0 0,-1-3 3 0 0</inkml:trace>
</inkml:ink>
</file>

<file path=ppt/ink/ink3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09.038"/>
    </inkml:context>
    <inkml:brush xml:id="br0">
      <inkml:brushProperty name="width" value="0.1" units="cm"/>
      <inkml:brushProperty name="height" value="0.1" units="cm"/>
      <inkml:brushProperty name="color" value="#333333"/>
    </inkml:brush>
  </inkml:definitions>
  <inkml:trace contextRef="#ctx0" brushRef="#br0">1 1810 17079 0 0,'0'0'1696'0'0,"2"-3"-1198"0"0,10-20 55 0 0,-1 0 1 0 0,-1 0 0 0 0,-1-1-1 0 0,-1-1 1 0 0,6-30-1 0 0,2-5-314 0 0,21-101 814 0 0,53-357 66 0 0,-70 383-909 0 0,18-165 129 0 0,-21 218-244 0 0,3 1 1 0 0,36-91-1 0 0,-43 132-41 0 0,13-12 48 0 0,-14 28 136 0 0,-11 24-229 0 0,-1-1 0 0 0,0 1 1 0 0,0-1-1 0 0,1 1 0 0 0,-1-1 0 0 0,0 1 1 0 0,1-1-1 0 0,-1 1 0 0 0,0-1 0 0 0,1 1 1 0 0,-1 0-1 0 0,1-1 0 0 0,-1 1 0 0 0,1 0 1 0 0,-1-1-1 0 0,1 1 0 0 0,-1 0 0 0 0,1-1 1 0 0,-1 1-1 0 0,1 0 0 0 0,0 0 0 0 0,-1 0 1 0 0,1 0-1 0 0,-1 0 0 0 0,1-1 1 0 0,-1 1-1 0 0,1 0 0 0 0,0 0 0 0 0,-1 0 1 0 0,1 1-1 0 0,-1-1 0 0 0,1 0 0 0 0,-1 0 1 0 0,1 0-1 0 0,0 0 0 0 0,-1 0 0 0 0,1 1 1 0 0,-1-1-1 0 0,1 0 0 0 0,-1 0 0 0 0,1 1 1 0 0,-1-1-1 0 0,1 0 0 0 0,-1 1 0 0 0,1-1 1 0 0,-1 1-1 0 0,0-1 0 0 0,1 1 0 0 0,-1-1 1 0 0,0 1-1 0 0,1 0 0 0 0,2 2 12 0 0,-1 0 0 0 0,0 0 0 0 0,1 0 0 0 0,-2 0 0 0 0,1 1 0 0 0,0-1-1 0 0,0 1 1 0 0,0 3 0 0 0,10 38 55 0 0,-3 1 0 0 0,-1-1 0 0 0,-3 1 0 0 0,-1 89 0 0 0,-3-76-2 0 0,3-1 0 0 0,21 108 0 0 0,0 1 21 0 0,70 395 131 0 0,-57-349-160 0 0,15 65 48 0 0,6 43 138 0 0,-51-270-175 0 0,-7-43-55 0 0,-1 0 1 0 0,0 0-1 0 0,0 0 0 0 0,-1 0 1 0 0,0 0-1 0 0,-3 9 0 0 0,-2 30 199 0 0,3-42 50 0 0,6-6-183 0 0</inkml:trace>
</inkml:ink>
</file>

<file path=ppt/ink/ink3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10.105"/>
    </inkml:context>
    <inkml:brush xml:id="br0">
      <inkml:brushProperty name="width" value="0.1" units="cm"/>
      <inkml:brushProperty name="height" value="0.1" units="cm"/>
      <inkml:brushProperty name="color" value="#333333"/>
    </inkml:brush>
  </inkml:definitions>
  <inkml:trace contextRef="#ctx0" brushRef="#br0">457 314 17287 0 0,'-4'-26'522'0'0,"-2"1"-1"0"0,0 0 0 0 0,-2 0 0 0 0,-16-36 1 0 0,17 47-227 0 0,0 0 0 0 0,-1 0 0 0 0,-1 1 0 0 0,0 0 0 0 0,-1 0 1 0 0,0 1-1 0 0,-1 0 0 0 0,-19-16 0 0 0,26 26-276 0 0,0-1 0 0 0,-1 1 1 0 0,1 0-1 0 0,-1 0 0 0 0,1 0 0 0 0,-1 1 1 0 0,0 0-1 0 0,0 0 0 0 0,1 0 0 0 0,-1 0 0 0 0,0 1 1 0 0,0-1-1 0 0,0 1 0 0 0,0 1 0 0 0,0-1 1 0 0,-9 3-1 0 0,5-2-12 0 0,0 1 0 0 0,1 1 0 0 0,-1 0 0 0 0,1 0 0 0 0,0 0 0 0 0,0 1 0 0 0,0 1 1 0 0,-11 7-1 0 0,12-4-5 0 0,0 1 0 0 0,0 0 0 0 0,1 0 0 0 0,0 0 0 0 0,1 1 0 0 0,-1 0 0 0 0,2 0 0 0 0,-7 21 1 0 0,7-21-2 0 0,-12 36 11 0 0,3 0 1 0 0,1 1-1 0 0,2 0 1 0 0,3 1 0 0 0,-2 53-1 0 0,7-10 18 0 0,17 160-1 0 0,-15-246-29 0 0,43 334 135 0 0,14-27 102 0 0,-44-258-130 0 0,38 103 0 0 0,-20-72 1 0 0,-11-32-9 0 0,3-1 0 0 0,45 75 0 0 0,-62-119-76 0 0,0 0 0 0 0,1-1 0 0 0,0 0 0 0 0,0 0 0 0 0,1-1 0 0 0,-1 0 0 0 0,2 0 0 0 0,-1-1 0 0 0,0 0-1 0 0,1-1 1 0 0,0 1 0 0 0,0-2 0 0 0,17 6 0 0 0,-22-8-15 0 0,-1-1 1 0 0,1 1-1 0 0,-1-1 0 0 0,1 1 0 0 0,-1-1 0 0 0,1 0 0 0 0,-1 0 1 0 0,1 0-1 0 0,-1-1 0 0 0,1 1 0 0 0,-1-1 0 0 0,0 0 1 0 0,1 0-1 0 0,-1 0 0 0 0,0-1 0 0 0,0 1 0 0 0,1-1 0 0 0,-1 1 1 0 0,0-1-1 0 0,2-3 0 0 0,8-4 29 0 0,-1-1-1 0 0,-1-1 1 0 0,13-16-1 0 0,-1 3 21 0 0,-10 9-16 0 0,-1 0-1 0 0,-1 0 1 0 0,0-1 0 0 0,-1 0 0 0 0,-1-1 0 0 0,-1-1-1 0 0,0 1 1 0 0,-1-1 0 0 0,-1 0 0 0 0,7-31-1 0 0,-2-9 119 0 0,-3 0-1 0 0,2-71 1 0 0,-10-76 188 0 0,-1 21-33 0 0,-1 116-117 0 0,-16-110 0 0 0,5 62-21 0 0,8 64-29 0 0,-2 1 0 0 0,-20-76 0 0 0,21 108-92 0 0,0 1 0 0 0,-1 0-1 0 0,-1 0 1 0 0,-1 1 0 0 0,0 0 0 0 0,-1 0 0 0 0,-1 1-1 0 0,-1 1 1 0 0,-26-29 0 0 0,-74-76 322 0 0,92 99-230 0 0,-36-30 1 0 0,49 45-107 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3:57.356"/>
    </inkml:context>
    <inkml:brush xml:id="br0">
      <inkml:brushProperty name="width" value="0.05" units="cm"/>
      <inkml:brushProperty name="height" value="0.05" units="cm"/>
    </inkml:brush>
  </inkml:definitions>
  <inkml:trace contextRef="#ctx0" brushRef="#br0">46 66 15272 0 0,'-1'1'25'0'0,"-4"8"230"0"0,1 0-1 0 0,0 0 0 0 0,0 1 1 0 0,1-1-1 0 0,0 1 0 0 0,1-1 1 0 0,0 1-1 0 0,0 0 0 0 0,0 16 1 0 0,2 1 58 0 0,1 1 1 0 0,1-1 0 0 0,1 0 0 0 0,1-1-1 0 0,2 1 1 0 0,11 32 0 0 0,-15-40 172 0 0,-5-19-146 0 0,-2-11-272 0 0,-5-17 97 0 0,2-1 1 0 0,1 0-1 0 0,1 0 0 0 0,-3-56 0 0 0,8 56 204 0 0,2 0-1 0 0,7-50 1 0 0,-8 78-323 0 0,0 0 0 0 0,0 0-1 0 0,0 0 1 0 0,0 0-1 0 0,0 0 1 0 0,0 0 0 0 0,1 0-1 0 0,-1 0 1 0 0,1 0 0 0 0,-1 0-1 0 0,0 0 1 0 0,1 0 0 0 0,0 0-1 0 0,-1 0 1 0 0,2-1-1 0 0,-1 2-28 0 0,-1 0-1 0 0,0 0 0 0 0,1 0 0 0 0,-1 0 0 0 0,0 0 0 0 0,1 0 1 0 0,-1 1-1 0 0,0-1 0 0 0,1 0 0 0 0,-1 0 0 0 0,1 0 0 0 0,-1 0 1 0 0,0 1-1 0 0,0-1 0 0 0,1 0 0 0 0,-1 0 0 0 0,0 1 0 0 0,1-1 1 0 0,-1 0-1 0 0,0 0 0 0 0,0 1 0 0 0,0-1 0 0 0,1 0 0 0 0,-1 1 0 0 0,0-1 1 0 0,0 0-1 0 0,0 1 0 0 0,1 0 0 0 0,16 42 390 0 0,-12-27-343 0 0,11 23 187 0 0,2 5 23 0 0,25 42 1 0 0,-37-75-220 0 0,1 1 0 0 0,1-1 0 0 0,-1-1 0 0 0,2 1 1 0 0,0-1-1 0 0,0-1 0 0 0,1 0 0 0 0,16 12 0 0 0,-25-20-44 0 0,0 0-1 0 0,0 0 1 0 0,0 0-1 0 0,1 0 0 0 0,-1 0 1 0 0,1 0-1 0 0,-1-1 1 0 0,0 1-1 0 0,1 0 1 0 0,-1-1-1 0 0,1 1 1 0 0,-1-1-1 0 0,1 0 0 0 0,0 1 1 0 0,-1-1-1 0 0,1 0 1 0 0,-1 0-1 0 0,1 0 1 0 0,0 0-1 0 0,-1 0 1 0 0,1-1-1 0 0,-1 1 1 0 0,1 0-1 0 0,-1-1 0 0 0,1 1 1 0 0,-1-1-1 0 0,1 1 1 0 0,-1-1-1 0 0,3-1 1 0 0,-3 0-1 0 0,1 0 1 0 0,-1 0-1 0 0,0 0 1 0 0,1 0-1 0 0,-1 0 1 0 0,0-1-1 0 0,0 1 1 0 0,0 0-1 0 0,-1 0 1 0 0,1-1-1 0 0,-1 1 1 0 0,1-1-1 0 0,-1 1 1 0 0,0-1-1 0 0,0 1 1 0 0,0-1-1 0 0,0 1 1 0 0,0-3-1 0 0,-5-28 42 0 0,-1 1 0 0 0,-1 1 1 0 0,-2-1-1 0 0,-13-30 0 0 0,14 39-19 0 0,-3-2 10 0 0,-7-22 66 0 0,17 44-98 0 0,1 0 1 0 0,-1 0 0 0 0,0 0-1 0 0,1 0 1 0 0,0 0 0 0 0,0 1-1 0 0,0-1 1 0 0,0 0 0 0 0,0 0-1 0 0,1 0 1 0 0,-1 0 0 0 0,1 0-1 0 0,2-5 1 0 0,12-9 149 0 0,-11 14-123 0 0</inkml:trace>
</inkml:ink>
</file>

<file path=ppt/ink/ink3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10.636"/>
    </inkml:context>
    <inkml:brush xml:id="br0">
      <inkml:brushProperty name="width" value="0.1" units="cm"/>
      <inkml:brushProperty name="height" value="0.1" units="cm"/>
      <inkml:brushProperty name="color" value="#333333"/>
    </inkml:brush>
  </inkml:definitions>
  <inkml:trace contextRef="#ctx0" brushRef="#br0">0 204 16879 0 0,'36'-2'1017'0'0,"0"-2"0"0"0,36-7 0 0 0,32-5 290 0 0,-24 6-189 0 0,115-32 0 0 0,-88 16-172 0 0,-42 12-696 0 0,208-50 752 0 0,-220 53-663 0 0,-51 9-292 0 0,-2 0-1 0 0</inkml:trace>
</inkml:ink>
</file>

<file path=ppt/ink/ink3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11.043"/>
    </inkml:context>
    <inkml:brush xml:id="br0">
      <inkml:brushProperty name="width" value="0.1" units="cm"/>
      <inkml:brushProperty name="height" value="0.1" units="cm"/>
      <inkml:brushProperty name="color" value="#333333"/>
    </inkml:brush>
  </inkml:definitions>
  <inkml:trace contextRef="#ctx0" brushRef="#br0">2 1 15576 0 0,'0'5'436'0'0,"-2"44"178"0"0,3 0 0 0 0,1 0 1 0 0,11 55-1 0 0,1 29 1038 0 0,9 104-585 0 0,5 89 530 0 0,-24-159-1085 0 0,19 355 940 0 0,4-315-1053 0 0,0-11-289 0 0,-24-153-8 0 0,2-1 0 0 0,2 0 0 0 0,2 0 0 0 0,27 80 1 0 0,-29-104-26 0 0,-6-12-4 0 0,1 0-1 0 0,0-1 0 0 0,0 1 0 0 0,1-1 1 0 0,0 1-1 0 0,0-1 0 0 0,5 7 1 0 0,-6-11 4 0 0,1 1-4 0 0</inkml:trace>
</inkml:ink>
</file>

<file path=ppt/ink/ink3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13.044"/>
    </inkml:context>
    <inkml:brush xml:id="br0">
      <inkml:brushProperty name="width" value="0.1" units="cm"/>
      <inkml:brushProperty name="height" value="0.1" units="cm"/>
      <inkml:brushProperty name="color" value="#333333"/>
    </inkml:brush>
  </inkml:definitions>
  <inkml:trace contextRef="#ctx0" brushRef="#br0">23 1 12456 0 0,'-2'3'289'0'0,"-3"14"-68"0"0,1 0 1 0 0,0 1-1 0 0,1-1 0 0 0,1 1 1 0 0,0 21-1 0 0,5 94 1463 0 0,-2-114-1177 0 0,40 374 2282 0 0,-10-118-1731 0 0,-28-245-924 0 0,85 811 2116 0 0,-41-402-1620 0 0,-14-211-323 0 0,-11-89-125 0 0,-5 1 53 0 0,-16-130-200 0 0,1 17 20 0 0,-7-12 149 0 0,1-24 71 0 0,-2-17-118 0 0,4 8-61 0 0</inkml:trace>
</inkml:ink>
</file>

<file path=ppt/ink/ink3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13.726"/>
    </inkml:context>
    <inkml:brush xml:id="br0">
      <inkml:brushProperty name="width" value="0.1" units="cm"/>
      <inkml:brushProperty name="height" value="0.1" units="cm"/>
      <inkml:brushProperty name="color" value="#333333"/>
    </inkml:brush>
  </inkml:definitions>
  <inkml:trace contextRef="#ctx0" brushRef="#br0">14 668 13968 0 0,'-2'-5'86'0'0,"0"0"0"0"0,0 0 0 0 0,0 0 0 0 0,0-1 0 0 0,1 1 0 0 0,0 0 0 0 0,0-1 0 0 0,1 1 0 0 0,-1-1 0 0 0,1 1 0 0 0,0-1 0 0 0,1 1 0 0 0,1-9-1 0 0,2-7 630 0 0,1 0 0 0 0,11-25 0 0 0,4-20 202 0 0,-11 35-774 0 0,1 1 0 0 0,1 0 0 0 0,1 0 0 0 0,21-34 0 0 0,-15 28-33 0 0,-5 15-49 0 0,0 0 1 0 0,1 1-1 0 0,27-30 0 0 0,-32 41-56 0 0,-1 0 0 0 0,1 1 0 0 0,1 0 0 0 0,0 0 0 0 0,0 1 0 0 0,0 0 0 0 0,1 1 0 0 0,0 0 0 0 0,0 1 0 0 0,1 0 0 0 0,-1 1 0 0 0,1 0 0 0 0,0 1 0 0 0,0 0 0 0 0,0 1 0 0 0,1 0-1 0 0,-1 1 1 0 0,0 0 0 0 0,1 1 0 0 0,-1 1 0 0 0,1 0 0 0 0,-1 0 0 0 0,0 2 0 0 0,0-1 0 0 0,0 1 0 0 0,0 1 0 0 0,0 0 0 0 0,-1 1 0 0 0,0 0 0 0 0,15 9 0 0 0,-11-3 1 0 0,0 0 0 0 0,-1 1-1 0 0,-1 0 1 0 0,0 1 0 0 0,0 1 0 0 0,-2 0 0 0 0,1 1 0 0 0,-2 0 0 0 0,0 0 0 0 0,-1 1 0 0 0,14 33-1 0 0,-7-7 5 0 0,-2 0 0 0 0,-2 1 0 0 0,13 80 0 0 0,-17-51 59 0 0,-4 1 0 0 0,-2-1 0 0 0,-4 1 0 0 0,-3-1 0 0 0,-3 0 0 0 0,-3 0 0 0 0,-31 107 0 0 0,16-103 135 0 0,-3 0 0 0 0,-49 88 0 0 0,55-118-64 0 0,13-25-60 0 0,-2 0-1 0 0,0-1 1 0 0,-2 0-1 0 0,0-1 1 0 0,-1-1-1 0 0,0 0 0 0 0,-2-1 1 0 0,0-1-1 0 0,-1 0 1 0 0,-1-1-1 0 0,-20 12 1 0 0,8-7 96 0 0,14-8-62 0 0,0-1 0 0 0,-1-1 0 0 0,0 0 0 0 0,0-2 0 0 0,-1 0 0 0 0,-23 6 0 0 0,15-6-14 0 0,19-6-55 0 0,0 1 0 0 0,0-2 0 0 0,0 1 0 0 0,0-1 0 0 0,0 0 0 0 0,-1 0 0 0 0,1-1-1 0 0,-11-1 1 0 0,-4-3 107 0 0</inkml:trace>
</inkml:ink>
</file>

<file path=ppt/ink/ink3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15.167"/>
    </inkml:context>
    <inkml:brush xml:id="br0">
      <inkml:brushProperty name="width" value="0.1" units="cm"/>
      <inkml:brushProperty name="height" value="0.1" units="cm"/>
      <inkml:brushProperty name="color" value="#333333"/>
    </inkml:brush>
  </inkml:definitions>
  <inkml:trace contextRef="#ctx0" brushRef="#br0">398 66 16983 0 0,'-3'-4'139'0'0,"1"-1"0"0"0,-1 1 0 0 0,0 0 0 0 0,0 0 0 0 0,0 0 0 0 0,-1 0 0 0 0,1 0 0 0 0,-1 1 0 0 0,0 0 0 0 0,0 0 0 0 0,0 0 0 0 0,0 0 0 0 0,-1 0 0 0 0,1 1 0 0 0,-1 0 0 0 0,0 0 0 0 0,1 0 0 0 0,-1 0 0 0 0,0 1 0 0 0,0 0 0 0 0,0 0 0 0 0,0 0 0 0 0,-7 1 0 0 0,4 0-83 0 0,1 1 0 0 0,-1 0-1 0 0,1 0 1 0 0,0 1 0 0 0,-1 0-1 0 0,1 0 1 0 0,0 1 0 0 0,0 0-1 0 0,0 0 1 0 0,1 0-1 0 0,-1 1 1 0 0,1 0 0 0 0,0 1-1 0 0,0-1 1 0 0,0 1 0 0 0,1 0-1 0 0,-1 1 1 0 0,1-1 0 0 0,0 1-1 0 0,1 0 1 0 0,-6 10 0 0 0,-7 12 21 0 0,2 0 0 0 0,2 1 0 0 0,-18 53 0 0 0,24-63-75 0 0,-10 36 14 0 0,3 0 1 0 0,2 0-1 0 0,2 2 0 0 0,-2 66 0 0 0,22 427 32 0 0,4-298-49 0 0,6 68-16 0 0,-12-225-5 0 0,28 135 1 0 0,-16-116-7 0 0,-10-69 6 0 0,1 0 1 0 0,1-2-1 0 0,22 47 0 0 0,-25-71 7 0 0,1-1 0 0 0,1 0 0 0 0,1 0-1 0 0,0-1 1 0 0,2-1 0 0 0,0 0-1 0 0,0-1 1 0 0,2 0 0 0 0,-1-1 0 0 0,25 15-1 0 0,-37-26 12 0 0,1-1 0 0 0,0 0 1 0 0,0 0-1 0 0,0 0 0 0 0,0-1 0 0 0,0 1 0 0 0,1-1 0 0 0,-1 0 0 0 0,0 0 0 0 0,1 0 0 0 0,-1-1 0 0 0,0 0 0 0 0,1 0 0 0 0,-1 0 0 0 0,1 0 0 0 0,-1-1 0 0 0,1 1 0 0 0,-1-1 0 0 0,0 0 1 0 0,0-1-1 0 0,1 1 0 0 0,5-4 0 0 0,-5 3 1 0 0,1-1 1 0 0,-1 0-1 0 0,0 0 1 0 0,0-1 0 0 0,0 1-1 0 0,0-1 1 0 0,-1 0-1 0 0,1 0 1 0 0,-1-1 0 0 0,0 0-1 0 0,0 1 1 0 0,-1-1-1 0 0,1-1 1 0 0,-1 1-1 0 0,4-9 1 0 0,0-5-2 0 0,2-3 1 0 0,-1-1 0 0 0,-1 0 0 0 0,6-37 0 0 0,7-125-4 0 0,-18 167 7 0 0,5-55 0 0 0,-4-113 0 0 0,0 88 0 0 0,-1 66 0 0 0,-2-35 0 0 0,1-25 0 0 0,0 65 0 0 0,0 0 0 0 0,-4-36 0 0 0,-3-32 0 0 0,5 51 0 0 0,3-172 0 0 0,-2 197 0 0 0,-1-31 0 0 0,-9-68 0 0 0,-11-28 0 0 0,16 117 0 0 0,2-1 0 0 0,-1-38 0 0 0,0-12 0 0 0,0 40 0 0 0,4-71 0 0 0,0 100 0 0 0,-1 0 0 0 0,0 0 0 0 0,-1-1 0 0 0,-4-14 0 0 0,-2-15 0 0 0,5 22 0 0 0,-1 1 0 0 0,-1-1 0 0 0,0 1 0 0 0,-1 0 0 0 0,-1 0 0 0 0,-1 1 0 0 0,-1 0 0 0 0,-20-31 0 0 0,-51-55 16 0 0,73 94-16 0 0</inkml:trace>
</inkml:ink>
</file>

<file path=ppt/ink/ink3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16.062"/>
    </inkml:context>
    <inkml:brush xml:id="br0">
      <inkml:brushProperty name="width" value="0.1" units="cm"/>
      <inkml:brushProperty name="height" value="0.1" units="cm"/>
      <inkml:brushProperty name="color" value="#333333"/>
    </inkml:brush>
  </inkml:definitions>
  <inkml:trace contextRef="#ctx0" brushRef="#br0">7 16 14464 0 0,'-3'26'272'0'0,"1"1"0"0"0,1-1 1 0 0,1 1-1 0 0,2-1 0 0 0,7 39 1 0 0,1 31 728 0 0,-2 23-510 0 0,3 107 344 0 0,34 435-150 0 0,15-164-506 0 0,14-119-61 0 0,-64-335-102 0 0,2-1 0 0 0,1 0-1 0 0,22 45 1 0 0,-31-78-14 0 0,7 15 8 0 0,1-1 0 0 0,0-1-1 0 0,2 0 1 0 0,0 0-1 0 0,19 20 1 0 0,-31-40-8 0 0,1 0 1 0 0,0 0-1 0 0,0 0 1 0 0,0 0-1 0 0,0 0 0 0 0,0-1 1 0 0,0 1-1 0 0,0-1 1 0 0,0 0-1 0 0,0 0 1 0 0,1 0-1 0 0,-1 0 0 0 0,1 0 1 0 0,-1-1-1 0 0,0 0 1 0 0,1 1-1 0 0,-1-1 0 0 0,1 0 1 0 0,-1-1-1 0 0,1 1 1 0 0,-1-1-1 0 0,0 0 0 0 0,1 1 1 0 0,-1-1-1 0 0,0-1 1 0 0,1 1-1 0 0,-1 0 0 0 0,4-4 1 0 0,1 1 2 0 0,0-1 1 0 0,0 0-1 0 0,-1 0 1 0 0,0-1 0 0 0,0 0-1 0 0,-1 0 1 0 0,0-1-1 0 0,0 0 1 0 0,9-13-1 0 0,2-6 6 0 0,-10 15 0 0 0,1 0 1 0 0,-2-1-1 0 0,9-20 0 0 0,-2-6 8 0 0,-2 0 0 0 0,-2-1 0 0 0,-2 0 0 0 0,4-60-1 0 0,-7-161 79 0 0,-4 238-88 0 0,-5-49 35 0 0,-18-98 0 0 0,11 96-21 0 0,-44-319 89 0 0,27 137 5 0 0,7-371-1 0 0,22 621-114 0 0,20-265 131 0 0,-17 253-116 0 0</inkml:trace>
</inkml:ink>
</file>

<file path=ppt/ink/ink3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16.632"/>
    </inkml:context>
    <inkml:brush xml:id="br0">
      <inkml:brushProperty name="width" value="0.1" units="cm"/>
      <inkml:brushProperty name="height" value="0.1" units="cm"/>
      <inkml:brushProperty name="color" value="#333333"/>
    </inkml:brush>
  </inkml:definitions>
  <inkml:trace contextRef="#ctx0" brushRef="#br0">34 0 14568 0 0,'-2'5'281'0'0,"-4"9"-117"0"0,0 1 0 0 0,1-1 0 0 0,1 1-1 0 0,1 0 1 0 0,0 0 0 0 0,1 0 0 0 0,0 1 0 0 0,1-1 0 0 0,2 22 0 0 0,18 146 1117 0 0,47 197-115 0 0,-37-150-878 0 0,1 18-113 0 0,-12 0-53 0 0,-7-67-40 0 0,2 245 77 0 0,-10-154-75 0 0,-1-142-45 0 0,-2-56 0 0 0,3 1 0 0 0,15 83 0 0 0,-14-128-24 0 0,-4-22-5 0 0,1 0 0 0 0,0 0 0 0 0,0 0 0 0 0,1-1-1 0 0,0 1 1 0 0,0 0 0 0 0,7 13 0 0 0,-6-10 19 0 0,2-9 60 0 0,-5-2-79 0 0</inkml:trace>
</inkml:ink>
</file>

<file path=ppt/ink/ink3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17.523"/>
    </inkml:context>
    <inkml:brush xml:id="br0">
      <inkml:brushProperty name="width" value="0.1" units="cm"/>
      <inkml:brushProperty name="height" value="0.1" units="cm"/>
      <inkml:brushProperty name="color" value="#333333"/>
    </inkml:brush>
  </inkml:definitions>
  <inkml:trace contextRef="#ctx0" brushRef="#br0">14 481 13768 0 0,'-3'-7'114'0'0,"1"0"1"0"0,0 0-1 0 0,0 0 1 0 0,0-1-1 0 0,1 1 1 0 0,0-1-1 0 0,1 1 1 0 0,0-1-1 0 0,0 1 1 0 0,0-1-1 0 0,1 1 1 0 0,0 0 0 0 0,1-1-1 0 0,-1 1 1 0 0,2 0-1 0 0,3-10 1 0 0,6-11 320 0 0,1 0 0 0 0,28-44 0 0 0,-24 44-284 0 0,-3 8-21 0 0,0 0 0 0 0,1 1-1 0 0,1 1 1 0 0,1 0 0 0 0,1 1-1 0 0,0 1 1 0 0,21-15 0 0 0,-32 27-119 0 0,-1 0-1 0 0,0 0 1 0 0,1 1 0 0 0,0 0 0 0 0,0 0-1 0 0,0 1 1 0 0,0 0 0 0 0,0 0 0 0 0,1 1 0 0 0,-1-1-1 0 0,1 2 1 0 0,-1-1 0 0 0,0 1 0 0 0,1 0-1 0 0,-1 1 1 0 0,1-1 0 0 0,-1 2 0 0 0,1-1 0 0 0,-1 1-1 0 0,0 0 1 0 0,0 0 0 0 0,0 1 0 0 0,0 0-1 0 0,0 0 1 0 0,8 6 0 0 0,-3-1-4 0 0,0 1-1 0 0,-1 0 1 0 0,1 1 0 0 0,-2 0-1 0 0,0 0 1 0 0,0 1 0 0 0,-1 1-1 0 0,0 0 1 0 0,-1 0-1 0 0,0 0 1 0 0,-1 1 0 0 0,6 16-1 0 0,-1-1 6 0 0,-2-1 0 0 0,-1 2-1 0 0,6 34 1 0 0,-3 3 2 0 0,0-5 6 0 0,-3 0-1 0 0,2 91 0 0 0,-12-85-5 0 0,-3 1 0 0 0,-4-1 0 0 0,-30 128 0 0 0,14-110-1 0 0,-41 97 1 0 0,-51 77 29 0 0,79-188-21 0 0,-68 102-1 0 0,8-17 43 0 0,42-64 38 0 0,64-104-66 0 0,0-1 1 0 0,0 2-1 0 0,1-1 1 0 0,0 1-1 0 0,14-10 0 0 0,13-16 3 0 0,-24 23-19 0 0,0 1 1 0 0,0 0-1 0 0,2 1 1 0 0,22-16-1 0 0,-32 25-13 0 0,1 0 0 0 0,-1 0 0 0 0,1 0 0 0 0,-1 1 0 0 0,1 0 0 0 0,0 0 0 0 0,-1 0-1 0 0,1 1 1 0 0,0 0 0 0 0,0 0 0 0 0,0 0 0 0 0,1 1 0 0 0,-1 0 0 0 0,0 0 0 0 0,0 0 0 0 0,0 1 0 0 0,12 2 0 0 0,-12 0-2 0 0,-1-1 1 0 0,1 1-1 0 0,0 1 1 0 0,-1-1-1 0 0,1 1 1 0 0,-1-1-1 0 0,0 2 1 0 0,0-1-1 0 0,-1 0 1 0 0,1 1-1 0 0,-1 0 1 0 0,0 0-1 0 0,0 0 1 0 0,-1 1-1 0 0,1-1 1 0 0,-1 1-1 0 0,4 11 0 0 0,3 11 15 0 0,-1-1 0 0 0,9 52 0 0 0,-6-24 11 0 0,43 207 67 0 0,-12-52-9 0 0,-17-91-19 0 0,-10-49-25 0 0,-14-56-31 0 0,1 0 1 0 0,0 0-1 0 0,1-1 0 0 0,1 1 1 0 0,0-1-1 0 0,0 1 0 0 0,2-2 0 0 0,9 17 1 0 0,-7-20-3 0 0,1-5 2 0 0</inkml:trace>
</inkml:ink>
</file>

<file path=ppt/ink/ink3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18.542"/>
    </inkml:context>
    <inkml:brush xml:id="br0">
      <inkml:brushProperty name="width" value="0.1" units="cm"/>
      <inkml:brushProperty name="height" value="0.1" units="cm"/>
      <inkml:brushProperty name="color" value="#333333"/>
    </inkml:brush>
  </inkml:definitions>
  <inkml:trace contextRef="#ctx0" brushRef="#br0">23 1 14272 0 0,'-2'2'265'0'0,"0"5"-119"0"0,0-1 1 0 0,0 0 0 0 0,0 1-1 0 0,1-1 1 0 0,0 1 0 0 0,0 0-1 0 0,1 13 1 0 0,3 56 372 0 0,-1-55-198 0 0,0 463 1794 0 0,-5-129-1645 0 0,4-18-222 0 0,-2-93-118 0 0,-6 123 30 0 0,0 19-32 0 0,28-86-5 0 0,-21-297-121 0 0,2 13 9 0 0,1 0-1 0 0,0 0 1 0 0,1-1-1 0 0,1 1 1 0 0,10 23-1 0 0,-12-32 1 0 0,1 0 0 0 0,-1 0 0 0 0,1-1-1 0 0,0 0 1 0 0,1 1 0 0 0,0-1 0 0 0,0-1 0 0 0,0 1 0 0 0,0-1-1 0 0,1 0 1 0 0,0 0 0 0 0,0-1 0 0 0,13 8 0 0 0,-13-10 1 0 0,1 0 1 0 0,-1-1 0 0 0,0 1 0 0 0,1-1-1 0 0,0-1 1 0 0,-1 1 0 0 0,1-1-1 0 0,-1 0 1 0 0,1-1 0 0 0,0 1-1 0 0,10-4 1 0 0,4-1 25 0 0,1 0 0 0 0,22-11 0 0 0,146-63 360 0 0,-174 72-364 0 0</inkml:trace>
</inkml:ink>
</file>

<file path=ppt/ink/ink3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19.079"/>
    </inkml:context>
    <inkml:brush xml:id="br0">
      <inkml:brushProperty name="width" value="0.1" units="cm"/>
      <inkml:brushProperty name="height" value="0.1" units="cm"/>
      <inkml:brushProperty name="color" value="#333333"/>
    </inkml:brush>
  </inkml:definitions>
  <inkml:trace contextRef="#ctx0" brushRef="#br0">79 1 14672 0 0,'0'0'601'0'0,"-2"3"-292"0"0,-2 8-144 0 0,-1 1 0 0 0,2 0 0 0 0,-1 0 0 0 0,2 0 1 0 0,-1 1-1 0 0,2-1 0 0 0,0 0 0 0 0,0 1 0 0 0,2 14 0 0 0,-5 39 571 0 0,-14 297 312 0 0,13-148-760 0 0,-1 155-126 0 0,5-71-103 0 0,0 8-19 0 0,-10 205 40 0 0,8-313-33 0 0,5-96-22 0 0,1-67-6 0 0,-3 0 0 0 0,-4 41 0 0 0,-1-4 21 0 0,5-72-13 0 0,2-8-8 0 0,-1 5 9 0 0,0 1 2 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3:57.851"/>
    </inkml:context>
    <inkml:brush xml:id="br0">
      <inkml:brushProperty name="width" value="0.05" units="cm"/>
      <inkml:brushProperty name="height" value="0.05" units="cm"/>
    </inkml:brush>
  </inkml:definitions>
  <inkml:trace contextRef="#ctx0" brushRef="#br0">187 35 16783 0 0,'0'-1'32'0'0,"0"0"0"0"0,0 0 0 0 0,1 0 0 0 0,-1 0 0 0 0,0 0 0 0 0,0 0 0 0 0,0-1 0 0 0,0 1 0 0 0,0 0 0 0 0,-1 0 0 0 0,1 0 0 0 0,0 0 0 0 0,0 0 0 0 0,-1 0 0 0 0,1 0 0 0 0,-1 0 0 0 0,1 0 0 0 0,-1 0 0 0 0,1 0 0 0 0,-1 1 0 0 0,1-1 0 0 0,-1 0 0 0 0,0 0 0 0 0,0 0-1 0 0,1 1 1 0 0,-1-1 0 0 0,-1-1 0 0 0,0 1 133 0 0,-1 0 0 0 0,1 0 0 0 0,0 1 0 0 0,-1-1 0 0 0,1 0 0 0 0,-1 1 0 0 0,1-1 0 0 0,-1 1 0 0 0,1 0 0 0 0,-1 0 0 0 0,-3 0 0 0 0,-1 1 207 0 0,-1 0 1 0 0,1 0-1 0 0,0 1 1 0 0,-1-1-1 0 0,1 2 1 0 0,0-1-1 0 0,-9 5 1 0 0,9-3-238 0 0,1 0-1 0 0,0 1 1 0 0,0 0 0 0 0,0 0-1 0 0,0 0 1 0 0,1 0 0 0 0,0 1-1 0 0,0 0 1 0 0,1 0 0 0 0,0 1-1 0 0,-4 6 1 0 0,6-10-122 0 0,1 0-1 0 0,0 0 0 0 0,0 0 1 0 0,0 0-1 0 0,0 0 1 0 0,0 0-1 0 0,1 1 0 0 0,0-1 1 0 0,-1 0-1 0 0,1 0 1 0 0,0 1-1 0 0,1-1 1 0 0,-1 0-1 0 0,0 0 0 0 0,1 1 1 0 0,0-1-1 0 0,0 0 1 0 0,0 0-1 0 0,0 0 1 0 0,0 0-1 0 0,1 0 0 0 0,-1 0 1 0 0,1 0-1 0 0,0-1 1 0 0,0 1-1 0 0,0 0 1 0 0,4 3-1 0 0,4 3 10 0 0,0-1 1 0 0,1 0-1 0 0,0-1 1 0 0,1-1-1 0 0,24 11 0 0 0,-19-9 6 0 0,0 1-1 0 0,21 14 0 0 0,-34-20-22 0 0,1 0-1 0 0,-2 1 1 0 0,1-1-1 0 0,0 1 0 0 0,-1 0 1 0 0,1 0-1 0 0,-1 0 1 0 0,0 0-1 0 0,-1 0 1 0 0,1 1-1 0 0,-1-1 1 0 0,0 1-1 0 0,2 5 1 0 0,-3-7-2 0 0,0 0 1 0 0,0 0-1 0 0,0-1 1 0 0,-1 1 0 0 0,1 0-1 0 0,-1 0 1 0 0,0-1-1 0 0,1 1 1 0 0,-1 0 0 0 0,-1 0-1 0 0,1 0 1 0 0,0 0-1 0 0,-1-1 1 0 0,1 1 0 0 0,-1 0-1 0 0,0 0 1 0 0,0-1-1 0 0,0 1 1 0 0,0-1 0 0 0,-1 1-1 0 0,-1 2 1 0 0,0-2 4 0 0,1-1-1 0 0,-1 1 1 0 0,0-1 0 0 0,0 0 0 0 0,0 0 0 0 0,-1 0-1 0 0,1 0 1 0 0,0-1 0 0 0,-1 1 0 0 0,1-1 0 0 0,-1 0-1 0 0,1 0 1 0 0,-1 0 0 0 0,-4 0 0 0 0,-11 1 102 0 0,0-1 0 0 0,0-1 1 0 0,-1-1-1 0 0,-35-6 1 0 0,47 6-61 0 0,1 0-2 0 0</inkml:trace>
</inkml:ink>
</file>

<file path=ppt/ink/ink3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19.697"/>
    </inkml:context>
    <inkml:brush xml:id="br0">
      <inkml:brushProperty name="width" value="0.1" units="cm"/>
      <inkml:brushProperty name="height" value="0.1" units="cm"/>
      <inkml:brushProperty name="color" value="#333333"/>
    </inkml:brush>
  </inkml:definitions>
  <inkml:trace contextRef="#ctx0" brushRef="#br0">1 213 10448 0 0,'0'-10'175'0'0,"1"1"0"0"0,0 0 0 0 0,0 0 0 0 0,1-1 0 0 0,1 1 1 0 0,0 0-1 0 0,0 1 0 0 0,0-1 0 0 0,1 1 0 0 0,0-1 0 0 0,7-8 1 0 0,-3 5 132 0 0,1 0 1 0 0,0 1 0 0 0,1 0 0 0 0,1 0 0 0 0,-1 1 0 0 0,17-11 0 0 0,-26 20-292 0 0,-1 1 1 0 0,1-1 0 0 0,0 0-1 0 0,0 1 1 0 0,-1-1 0 0 0,1 0-1 0 0,0 1 1 0 0,0-1 0 0 0,0 1-1 0 0,0 0 1 0 0,0-1 0 0 0,0 1-1 0 0,0 0 1 0 0,0-1 0 0 0,0 1-1 0 0,0 0 1 0 0,0 0 0 0 0,0 0-1 0 0,0 0 1 0 0,0 0 0 0 0,0 0-1 0 0,0 0 1 0 0,0 0 0 0 0,0 0 0 0 0,0 1-1 0 0,1-1 1 0 0,-1 2 5 0 0,1 0-1 0 0,-1-1 1 0 0,1 1 0 0 0,-1 0-1 0 0,0 0 1 0 0,0 0 0 0 0,0 0-1 0 0,0 0 1 0 0,0 1 0 0 0,0-1-1 0 0,0 4 1 0 0,9 29-17 0 0,-2 0 0 0 0,6 65 0 0 0,-9-55 10 0 0,13 53 1 0 0,107 337 101 0 0,-44 9-16 0 0,-75-406-92 0 0,27 325 79 0 0,-14-123 30 0 0,10 158 171 0 0,-23-297-187 0 0,0-8 353 0 0,-4 0 0 0 0,-14 130-1 0 0,10-205-268 0 0,-7 37 272 0 0,-2-24-66 0 0,12-31-377 0 0,-1 0 1 0 0,0 0 0 0 0,0 0-1 0 0,1 0 1 0 0,-1 0-1 0 0,0 0 1 0 0,1-1 0 0 0,-1 1-1 0 0,0 0 1 0 0,0 0-1 0 0,1 0 1 0 0,-1 0 0 0 0,0 0-1 0 0,1 1 1 0 0,-1-1-1 0 0,0 0 1 0 0,0 0 0 0 0,1 0-1 0 0,-1 0 1 0 0,0 0-1 0 0,0 0 1 0 0,1 0 0 0 0,-1 0-1 0 0,0 1 1 0 0,0-1-1 0 0,1 0 1 0 0,-1 0 0 0 0,0 0-1 0 0,0 1 1 0 0,1-1-1 0 0,-1 0 1 0 0,0 0 0 0 0,0 1-1 0 0,0-1 1 0 0,0 0-1 0 0,0 0 1 0 0,1 1 0 0 0,-1-1-1 0 0,0 0 1 0 0,0 0-1 0 0,0 1 1 0 0,0-1 0 0 0,0 0-1 0 0,0 1 1 0 0,0-1-1 0 0,0 0 1 0 0,0 0 0 0 0,0 1-1 0 0,0-1 1 0 0,0 0-1 0 0,0 1 1 0 0,0-1 0 0 0,0 0-1 0 0,0 0 1 0 0,0 1-1 0 0,-1-1 1 0 0,1 0 0 0 0,0 1-1 0 0,0-1 1 0 0,4-3 85 0 0</inkml:trace>
</inkml:ink>
</file>

<file path=ppt/ink/ink3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20.077"/>
    </inkml:context>
    <inkml:brush xml:id="br0">
      <inkml:brushProperty name="width" value="0.1" units="cm"/>
      <inkml:brushProperty name="height" value="0.1" units="cm"/>
      <inkml:brushProperty name="color" value="#333333"/>
    </inkml:brush>
  </inkml:definitions>
  <inkml:trace contextRef="#ctx0" brushRef="#br0">0 127 12552 0 0,'13'-10'365'0'0,"-1"0"0"0"0,1 1 0 0 0,1 1 0 0 0,-1 0 0 0 0,1 0-1 0 0,1 1 1 0 0,18-5 0 0 0,-2 2 414 0 0,0 2 0 0 0,51-6-1 0 0,62-6 462 0 0,-123 17-1128 0 0</inkml:trace>
</inkml:ink>
</file>

<file path=ppt/ink/ink3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22.022"/>
    </inkml:context>
    <inkml:brush xml:id="br0">
      <inkml:brushProperty name="width" value="0.1" units="cm"/>
      <inkml:brushProperty name="height" value="0.1" units="cm"/>
      <inkml:brushProperty name="color" value="#333333"/>
    </inkml:brush>
  </inkml:definitions>
  <inkml:trace contextRef="#ctx0" brushRef="#br0">791 33 6328 0 0,'-34'-10'531'0'0,"4"0"-76"0"0,-41 2 811 0 0,-107 3 0 0 0,91 11-202 0 0,76-5-930 0 0,0 0-1 0 0,-1 1 0 0 0,1 0 1 0 0,0 0-1 0 0,0 1 0 0 0,1 1 1 0 0,-16 6-1 0 0,5-1 132 0 0,14-7-198 0 0,1 2 0 0 0,0-1 0 0 0,0 1 0 0 0,0 0 0 0 0,0 0 0 0 0,1 0 0 0 0,-1 1 0 0 0,-7 9-1 0 0,10-11-41 0 0,0 1-1 0 0,0-1 0 0 0,0 1 0 0 0,0 0 0 0 0,1 0 1 0 0,0 0-1 0 0,0 0 0 0 0,0 1 0 0 0,0-1 1 0 0,1 1-1 0 0,-1-1 0 0 0,1 1 0 0 0,0-1 0 0 0,0 6 1 0 0,-12 159 272 0 0,-1 41-128 0 0,8-72 18 0 0,0 140 158 0 0,6-37-45 0 0,-2-67-94 0 0,-8 207 243 0 0,-16 51 244 0 0,22-386-589 0 0,-26 186 282 0 0,3 0 60 0 0,-2 6 59 0 0,29-238-504 0 0,-5 62 399 0 0,5 112-1 0 0,-1-133-263 0 0,0-32-70 0 0,1-1-1 0 0,0 1 1 0 0,0-1 0 0 0,2 10-1 0 0,-1 23 285 0 0,-1-23-146 0 0,-3-12 170 0 0,6-7 273 0 0,-1 1-550 0 0</inkml:trace>
</inkml:ink>
</file>

<file path=ppt/ink/ink3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22.426"/>
    </inkml:context>
    <inkml:brush xml:id="br0">
      <inkml:brushProperty name="width" value="0.1" units="cm"/>
      <inkml:brushProperty name="height" value="0.1" units="cm"/>
      <inkml:brushProperty name="color" value="#333333"/>
    </inkml:brush>
  </inkml:definitions>
  <inkml:trace contextRef="#ctx0" brushRef="#br0">0 184 12552 0 0,'16'-8'541'0'0,"0"1"-1"0"0,0 1 1 0 0,30-8 0 0 0,5-2 344 0 0,7-6 320 0 0,-12 4-337 0 0,0 2-1 0 0,90-18 0 0 0,73-8 693 0 0,-199 42-1496 0 0,-2 0 0 0 0</inkml:trace>
</inkml:ink>
</file>

<file path=ppt/ink/ink3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22.841"/>
    </inkml:context>
    <inkml:brush xml:id="br0">
      <inkml:brushProperty name="width" value="0.1" units="cm"/>
      <inkml:brushProperty name="height" value="0.1" units="cm"/>
      <inkml:brushProperty name="color" value="#333333"/>
    </inkml:brush>
  </inkml:definitions>
  <inkml:trace contextRef="#ctx0" brushRef="#br0">149 0 12864 0 0,'0'3'248'0'0,"0"100"482"0"0,-19 618 2758 0 0,-34-142-2643 0 0,44-503-785 0 0,-47 577 714 0 0,49-459-694 0 0,5-49 172 0 0,2-139-232 0 0,1-1 51 0 0,-1 1 0 0 0,1-1 0 0 0,-2 1 0 0 0,1-1 0 0 0,0 1 0 0 0,-1-1 0 0 0,-2 6 0 0 0,4-11-58 0 0,-1 1 1 0 0,0-1 0 0 0,0 0-1 0 0,1 0 1 0 0,-1 0 0 0 0,0 0 0 0 0,1 0-1 0 0,-1 0 1 0 0,0 0 0 0 0,0 0-1 0 0,1 0 1 0 0,-1 0 0 0 0,0 0-1 0 0,1 0 1 0 0,-1 0 0 0 0,0 0-1 0 0,1 0 1 0 0,-1 0 0 0 0,0 0-1 0 0,0 0 1 0 0,1 0 0 0 0,-1 0 0 0 0,0 0-1 0 0,0 0 1 0 0,1-1 0 0 0,-1 1-1 0 0,0 0 1 0 0,0 0 0 0 0,1 0-1 0 0,-1-1 1 0 0,0 1 0 0 0,0 0-1 0 0,1 0 1 0 0,-1 0 0 0 0,0-1-1 0 0,0 1 1 0 0,0 0 0 0 0,0 0 0 0 0,0-1-1 0 0,1 1 1 0 0,-1 0 0 0 0,0-1-1 0 0,0 1 1 0 0,0 0 0 0 0,0 0-1 0 0,0-1 1 0 0,0 1 0 0 0,0-1-1 0 0,23-45 219 0 0,-8 12-152 0 0</inkml:trace>
</inkml:ink>
</file>

<file path=ppt/ink/ink3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23.602"/>
    </inkml:context>
    <inkml:brush xml:id="br0">
      <inkml:brushProperty name="width" value="0.1" units="cm"/>
      <inkml:brushProperty name="height" value="0.1" units="cm"/>
      <inkml:brushProperty name="color" value="#333333"/>
    </inkml:brush>
  </inkml:definitions>
  <inkml:trace contextRef="#ctx0" brushRef="#br0">249 1 13968 0 0,'0'0'2440'0'0,"0"3"-2297"0"0,-9 53 1234 0 0,-4 60-106 0 0,-13 154-87 0 0,-26 341-557 0 0,-20 238-468 0 0,44-641-112 0 0,-1 0 8 0 0,20-150-39 0 0,6-46 11 0 0,0 0 0 0 0,1 0-1 0 0,1 0 1 0 0,0 0 0 0 0,0 1-1 0 0,1-1 1 0 0,3 17 0 0 0,-3-29-20 0 0,0 0 0 0 0,0 1 1 0 0,0-1-1 0 0,0 1 0 0 0,0-1 0 0 0,0 0 1 0 0,0 1-1 0 0,0-1 0 0 0,0 0 1 0 0,0 1-1 0 0,0-1 0 0 0,0 1 0 0 0,1-1 1 0 0,-1 0-1 0 0,0 0 0 0 0,0 1 1 0 0,0-1-1 0 0,1 0 0 0 0,-1 1 0 0 0,0-1 1 0 0,0 0-1 0 0,1 0 0 0 0,-1 1 1 0 0,0-1-1 0 0,1 0 0 0 0,-1 0 0 0 0,0 1 1 0 0,1-1-1 0 0,-1 0 0 0 0,0 0 1 0 0,1 0-1 0 0,-1 0 0 0 0,0 0 0 0 0,1 0 1 0 0,-1 0-1 0 0,0 1 0 0 0,1-1 1 0 0,-1 0-1 0 0,1 0 0 0 0,-1 0 0 0 0,0-1 1 0 0,1 1-1 0 0,-1 0 0 0 0,0 0 1 0 0,1 0-1 0 0,-1 0 0 0 0,0 0 0 0 0,1 0 1 0 0,-1 0-1 0 0,0-1 0 0 0,1 1 1 0 0,-1 0-1 0 0,0 0 0 0 0,1 0 0 0 0,-1-1 1 0 0,0 1-1 0 0,1 0 0 0 0,-1-1 1 0 0,0 1-1 0 0,0 0 0 0 0,0 0 0 0 0,1-1 1 0 0,-1 1-1 0 0,0 0 0 0 0,0-1 1 0 0,15-22 200 0 0,-11 9-151 0 0</inkml:trace>
</inkml:ink>
</file>

<file path=ppt/ink/ink3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24.249"/>
    </inkml:context>
    <inkml:brush xml:id="br0">
      <inkml:brushProperty name="width" value="0.1" units="cm"/>
      <inkml:brushProperty name="height" value="0.1" units="cm"/>
      <inkml:brushProperty name="color" value="#333333"/>
    </inkml:brush>
  </inkml:definitions>
  <inkml:trace contextRef="#ctx0" brushRef="#br0">3 1 11048 0 0,'0'0'3304'0'0,"-3"25"-2591"0"0,4-13-501 0 0,-1 0 0 0 0,2 0 0 0 0,-1 0 0 0 0,2-1 0 0 0,0 1 0 0 0,0 0 0 0 0,8 16 0 0 0,-7-15-23 0 0,12 32 416 0 0,5 16-115 0 0,18 78 0 0 0,-27-81-381 0 0,25 148 181 0 0,-17-85-140 0 0,4 32-23 0 0,29 316 85 0 0,-16-232-85 0 0,-25-175-34 0 0,39 109 1 0 0,-13-50 40 0 0,-19-69-45 0 0,-8-22 17 0 0,0 0 0 0 0,27 46 0 0 0,-21-45 83 0 0,-12-20-87 0 0,0-1 1 0 0,1-1-1 0 0,0 1 0 0 0,0-1 0 0 0,1 0 0 0 0,10 10 0 0 0,-12-15-15 0 0,-5-3-67 0 0,1-1-1 0 0,-1 1 0 0 0,0-1 1 0 0,1 1-1 0 0,-1-1 0 0 0,1 1 1 0 0,-1-1-1 0 0,1 1 0 0 0,-1-1 1 0 0,1 0-1 0 0,-1 1 0 0 0,1-1 1 0 0,-1 0-1 0 0,1 1 0 0 0,0-1 1 0 0,-1 0-1 0 0,1 0 0 0 0,0 1 1 0 0,-1-1-1 0 0,1 0 0 0 0,-1 0 1 0 0,1 0-1 0 0,0 0 0 0 0,-1 0 1 0 0,1 0-1 0 0,0 0 0 0 0,-1 0 1 0 0,1 0-1 0 0,0 0 0 0 0,-1 0 1 0 0,1-1-1 0 0,0 1 0 0 0,-1 0 1 0 0,1 0-1 0 0,-1-1 0 0 0,1 1 1 0 0,-1 0-1 0 0,2-1 0 0 0,2-3 53 0 0</inkml:trace>
</inkml:ink>
</file>

<file path=ppt/ink/ink3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24.947"/>
    </inkml:context>
    <inkml:brush xml:id="br0">
      <inkml:brushProperty name="width" value="0.1" units="cm"/>
      <inkml:brushProperty name="height" value="0.1" units="cm"/>
      <inkml:brushProperty name="color" value="#333333"/>
    </inkml:brush>
  </inkml:definitions>
  <inkml:trace contextRef="#ctx0" brushRef="#br0">157 1 11656 0 0,'0'0'1648'0'0,"0"3"-1164"0"0,-2 17 99 0 0,2 0 0 0 0,0 0 0 0 0,2-1 0 0 0,4 29 0 0 0,0 3-240 0 0,-1 61 90 0 0,-5 0 0 0 0,-23 166 0 0 0,19-236-427 0 0,-21 229 98 0 0,9 29-67 0 0,-6 55 21 0 0,17-315-55 0 0,-18 123 22 0 0,22-155-23 0 0,-14 70 18 0 0,3 1-1 0 0,-2 91 0 0 0,7-38 51 0 0,3-86 21 0 0,1 1 1 0 0,6 61-1 0 0,3-11 145 0 0,-1-10 299 0 0,-6-58 143 0 0,2-27-606 0 0</inkml:trace>
</inkml:ink>
</file>

<file path=ppt/ink/ink3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13:41:25.593"/>
    </inkml:context>
    <inkml:brush xml:id="br0">
      <inkml:brushProperty name="width" value="0.1" units="cm"/>
      <inkml:brushProperty name="height" value="0.1" units="cm"/>
      <inkml:brushProperty name="color" value="#333333"/>
    </inkml:brush>
  </inkml:definitions>
  <inkml:trace contextRef="#ctx0" brushRef="#br0">0 1 12456 0 0,'0'0'5015'0'0,"15"17"-4871"0"0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00.361"/>
    </inkml:context>
    <inkml:brush xml:id="br0">
      <inkml:brushProperty name="width" value="0.05" units="cm"/>
      <inkml:brushProperty name="height" value="0.05" units="cm"/>
    </inkml:brush>
  </inkml:definitions>
  <inkml:trace contextRef="#ctx0" brushRef="#br0">7 0 16280 0 0,'0'0'2831'0'0,"-6"7"-2383"0"0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33:16.507"/>
    </inkml:context>
    <inkml:brush xml:id="br0">
      <inkml:brushProperty name="width" value="0.1" units="cm"/>
      <inkml:brushProperty name="height" value="0.1" units="cm"/>
    </inkml:brush>
  </inkml:definitions>
  <inkml:trace contextRef="#ctx0" brushRef="#br0">16 1 5824 0 0,'0'3'185'0'0,"-1"10"35"0"0,1-6-104 0 0,-1-1 1 0 0,1 1 0 0 0,0-1-1 0 0,1 1 1 0 0,0-1 0 0 0,0 1-1 0 0,0-1 1 0 0,3 8-1 0 0,0-3 46 0 0,-1 0-1 0 0,0-1 1 0 0,-1 1 0 0 0,0 0-1 0 0,-1 1 1 0 0,0-1-1 0 0,-1 0 1 0 0,-1 12-1 0 0,3 32 387 0 0,2 62 362 0 0,-2-28-366 0 0,2-16-102 0 0,8 74 302 0 0,-6-80-413 0 0,-3 78 0 0 0,-3-125-216 0 0,-2-15 278 0 0,-2-10-226 0 0,-3-12-76 0 0,-11-187 347 0 0,11-44 72 0 0,5 75 152 0 0,0 139-451 0 0,3-36 0 0 0,0 39 12 0 0,-4-51-1 0 0,3 82-218 0 0,0 0 0 0 0,0 0 0 0 0,0 0 0 0 0,0 0 0 0 0,-1 0 0 0 0,1 0 0 0 0,0 0 0 0 0,0 1 0 0 0,0-1 0 0 0,0 0 0 0 0,0 0 0 0 0,0 0 0 0 0,-1 0 0 0 0,1 0 0 0 0,0 0 0 0 0,0 0 0 0 0,0 0 0 0 0,0 0 0 0 0,0 0 0 0 0,-1 0 0 0 0,1 0 0 0 0,0 0 0 0 0,0-1-1 0 0,0 1 1 0 0,0 0 0 0 0,0 0 0 0 0,-1 0 0 0 0,1 0 0 0 0,0 0 0 0 0,0 0 0 0 0,0 0 0 0 0,0 0 0 0 0,0 0 0 0 0,0 0 0 0 0,0 0 0 0 0,0-1 0 0 0,-1 1 0 0 0,1 0 0 0 0,0 0 0 0 0,0 0 0 0 0,0 0 0 0 0,0 0 0 0 0,0 0 0 0 0,0-1 0 0 0,0 1 0 0 0,0 0 0 0 0,0 0 0 0 0,0 0 0 0 0,0 0 0 0 0,0 0 0 0 0,0-1 0 0 0,0 1 0 0 0,0 0 0 0 0,0 0 0 0 0,0 0 0 0 0,0 0 0 0 0,0 0 0 0 0,-8 20 48 0 0,-3 32-48 0 0,10-25 1 0 0,-1 10 1 0 0,4 39 0 0 0,1 65 5 0 0,2 17 1 0 0,3 26 12 0 0,-6-48-24 0 0,-2-81 0 0 0,-4-30 0 0 0,4-23 0 0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00.719"/>
    </inkml:context>
    <inkml:brush xml:id="br0">
      <inkml:brushProperty name="width" value="0.05" units="cm"/>
      <inkml:brushProperty name="height" value="0.05" units="cm"/>
    </inkml:brush>
  </inkml:definitions>
  <inkml:trace contextRef="#ctx0" brushRef="#br0">7 0 14272 0 0,'0'0'6353'0'0,"-7"5"-5403"0"0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37.588"/>
    </inkml:context>
    <inkml:brush xml:id="br0">
      <inkml:brushProperty name="width" value="0.025" units="cm"/>
      <inkml:brushProperty name="height" value="0.025" units="cm"/>
    </inkml:brush>
  </inkml:definitions>
  <inkml:trace contextRef="#ctx0" brushRef="#br0">1 279 14776 0 0,'2'2'68'0'0,"0"1"1"0"0,0-1 0 0 0,0 0 0 0 0,1 0-1 0 0,-1 0 1 0 0,1 0 0 0 0,-1 0 0 0 0,1 0-1 0 0,0-1 1 0 0,-1 1 0 0 0,1-1 0 0 0,0 0-1 0 0,0 0 1 0 0,0 0 0 0 0,0 0 0 0 0,0-1-1 0 0,5 1 1 0 0,-3-1 205 0 0,1 0-1 0 0,-1 0 1 0 0,1-1-1 0 0,-1 0 0 0 0,0 0 1 0 0,0 0-1 0 0,1-1 1 0 0,-1 1-1 0 0,7-5 0 0 0,1 0 311 0 0,0-2-1 0 0,-1 0 1 0 0,0 0-1 0 0,0-1 0 0 0,0-1 1 0 0,15-16-1 0 0,-20 18-411 0 0,6-6 108 0 0,-1 0-1 0 0,0 0 1 0 0,-1-1-1 0 0,12-22 1 0 0,-21 34-253 0 0,-1 0 0 0 0,1 0-1 0 0,0-1 1 0 0,-1 1 0 0 0,0-1 0 0 0,0 1 0 0 0,0-1 0 0 0,0 1 0 0 0,-1-1-1 0 0,1 0 1 0 0,-1 1 0 0 0,0-1 0 0 0,0 0 0 0 0,0 0 0 0 0,-1 1-1 0 0,1-1 1 0 0,-1 1 0 0 0,0-1 0 0 0,0 0 0 0 0,0 1 0 0 0,0-1-1 0 0,-1 1 1 0 0,0 0 0 0 0,1-1 0 0 0,-1 1 0 0 0,0 0 0 0 0,-1 0-1 0 0,-2-4 1 0 0,4 6-14 0 0,0 0 0 0 0,0 0-1 0 0,0 0 1 0 0,0 0 0 0 0,0 1-1 0 0,0-1 1 0 0,0 0 0 0 0,0 0-1 0 0,0 0 1 0 0,-1 1 0 0 0,1-1-1 0 0,0 1 1 0 0,0-1 0 0 0,-1 1-1 0 0,1-1 1 0 0,0 1 0 0 0,-1 0-1 0 0,1 0 1 0 0,0 0 0 0 0,-1-1-1 0 0,1 1 1 0 0,0 0 0 0 0,-1 1-1 0 0,1-1 1 0 0,-2 0 0 0 0,1 1 2 0 0,0 0 1 0 0,0 1 0 0 0,0-1 0 0 0,0 0 0 0 0,0 1 0 0 0,0-1 0 0 0,1 1 0 0 0,-1-1 0 0 0,0 1 0 0 0,1 0 0 0 0,0 0 0 0 0,-1 0-1 0 0,-1 2 1 0 0,-2 6 48 0 0,0 1-1 0 0,0-1 1 0 0,1 1-1 0 0,-4 18 1 0 0,7-19-28 0 0,0 0 1 0 0,1 0 0 0 0,0 0 0 0 0,0-1-1 0 0,1 1 1 0 0,0 0 0 0 0,1 0 0 0 0,1-1 0 0 0,-1 1-1 0 0,1-1 1 0 0,6 14 0 0 0,-7-20-20 0 0,0 1 0 0 0,0-1 1 0 0,0 1-1 0 0,0-1 0 0 0,0 0 0 0 0,1 0 1 0 0,0 0-1 0 0,-1 0 0 0 0,1-1 0 0 0,0 1 0 0 0,0-1 1 0 0,1 1-1 0 0,-1-1 0 0 0,5 2 0 0 0,-6-3-7 0 0,0 0 0 0 0,0-1 0 0 0,0 1 0 0 0,1-1 0 0 0,-1 1 0 0 0,0-1 0 0 0,0 0 0 0 0,1 0 0 0 0,-1 0-1 0 0,0 0 1 0 0,0 0 0 0 0,1 0 0 0 0,-1-1 0 0 0,0 1 0 0 0,0-1 0 0 0,0 0 0 0 0,0 1 0 0 0,0-1 0 0 0,0 0-1 0 0,0 0 1 0 0,0-1 0 0 0,0 1 0 0 0,0 0 0 0 0,0-1 0 0 0,2-1 0 0 0,9-9 38 0 0,-7 6-23 0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38.264"/>
    </inkml:context>
    <inkml:brush xml:id="br0">
      <inkml:brushProperty name="width" value="0.025" units="cm"/>
      <inkml:brushProperty name="height" value="0.025" units="cm"/>
    </inkml:brush>
  </inkml:definitions>
  <inkml:trace contextRef="#ctx0" brushRef="#br0">5 29 13968 0 0,'0'0'2130'0'0,"6"32"-645"0"0,2 89 1493 0 0,-7-107-2737 0 0,-1-12-145 0 0,0 1 1 0 0,0-1 0 0 0,1 1-1 0 0,-1-1 1 0 0,1 1-1 0 0,-1-1 1 0 0,1 1-1 0 0,0-1 1 0 0,1 3-1 0 0,-6-14 62 0 0,0 1 0 0 0,0-1-1 0 0,1 0 1 0 0,0 0 0 0 0,1 0-1 0 0,0 0 1 0 0,0 0-1 0 0,1-1 1 0 0,0 1 0 0 0,1 0-1 0 0,0-1 1 0 0,1 1 0 0 0,0-1-1 0 0,0 1 1 0 0,1 0 0 0 0,0 0-1 0 0,0 0 1 0 0,1 0 0 0 0,0 0-1 0 0,9-16 1 0 0,-12 24-122 0 0,1 0-1 0 0,-1 0 1 0 0,0 0 0 0 0,1 1 0 0 0,0-1 0 0 0,-1 0-1 0 0,1 0 1 0 0,-1 0 0 0 0,1 0 0 0 0,0 1-1 0 0,0-1 1 0 0,-1 0 0 0 0,1 1 0 0 0,0-1-1 0 0,0 1 1 0 0,0-1 0 0 0,0 1 0 0 0,0-1 0 0 0,0 1-1 0 0,0-1 1 0 0,0 1 0 0 0,0 0 0 0 0,0 0-1 0 0,0-1 1 0 0,0 1 0 0 0,2 0 0 0 0,-2 1-8 0 0,1-1 0 0 0,0 1 1 0 0,-1-1-1 0 0,1 1 0 0 0,-1 0 0 0 0,1 0 1 0 0,-1 0-1 0 0,0 0 0 0 0,1 0 1 0 0,-1 0-1 0 0,0 0 0 0 0,1 1 1 0 0,-1-1-1 0 0,1 2 0 0 0,3 4 27 0 0,0 1 0 0 0,0-1-1 0 0,-1 1 1 0 0,6 15 0 0 0,35 130 498 0 0,-43-144-557 0 0,1 1 471 0 0,6-17-119 0 0,-5 2-303 0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38.885"/>
    </inkml:context>
    <inkml:brush xml:id="br0">
      <inkml:brushProperty name="width" value="0.025" units="cm"/>
      <inkml:brushProperty name="height" value="0.025" units="cm"/>
    </inkml:brush>
  </inkml:definitions>
  <inkml:trace contextRef="#ctx0" brushRef="#br0">85 16 17383 0 0,'-1'-1'76'0'0,"0"0"-1"0"0,0 0 0 0 0,0 0 0 0 0,0-1 0 0 0,0 1 0 0 0,0 0 0 0 0,0 1 0 0 0,0-1 0 0 0,0 0 1 0 0,-1 0-1 0 0,1 0 0 0 0,0 1 0 0 0,-1-1 0 0 0,1 0 0 0 0,0 1 0 0 0,-1 0 0 0 0,1-1 0 0 0,-1 1 0 0 0,1 0 1 0 0,0-1-1 0 0,-1 1 0 0 0,1 0 0 0 0,-1 0 0 0 0,1 0 0 0 0,-1 0 0 0 0,1 1 0 0 0,-1-1 0 0 0,1 0 1 0 0,0 1-1 0 0,-1-1 0 0 0,1 1 0 0 0,-1-1 0 0 0,1 1 0 0 0,0-1 0 0 0,-1 1 0 0 0,1 0 0 0 0,0 0 0 0 0,0 0 1 0 0,0 0-1 0 0,0 0 0 0 0,0 0 0 0 0,0 0 0 0 0,0 0 0 0 0,0 0 0 0 0,0 0 0 0 0,0 1 0 0 0,1-1 1 0 0,-1 0-1 0 0,-1 3 0 0 0,-1 3 349 0 0,-1 0 0 0 0,1 0-1 0 0,0 0 1 0 0,1 0 0 0 0,0 1 0 0 0,0-1 0 0 0,0 1 0 0 0,0 9 0 0 0,2-9-348 0 0,0 0 1 0 0,0 1-1 0 0,0-1 1 0 0,1 0-1 0 0,1 0 1 0 0,-1 0-1 0 0,1 0 1 0 0,0-1-1 0 0,1 1 0 0 0,0 0 1 0 0,4 7-1 0 0,-5-12-58 0 0,0 0-1 0 0,1 0 1 0 0,-1 0-1 0 0,0-1 1 0 0,1 1-1 0 0,-1-1 0 0 0,1 0 1 0 0,0 1-1 0 0,0-1 1 0 0,0 0-1 0 0,0-1 0 0 0,0 1 1 0 0,0-1-1 0 0,0 1 1 0 0,1-1-1 0 0,-1 0 1 0 0,0 0-1 0 0,1 0 0 0 0,-1-1 1 0 0,1 1-1 0 0,-1-1 1 0 0,1 0-1 0 0,-1 0 1 0 0,1 0-1 0 0,-1 0 0 0 0,1-1 1 0 0,5-1-1 0 0,-1 0 3 0 0,0 0 0 0 0,-1-1-1 0 0,1 0 1 0 0,-1-1 0 0 0,0 0 0 0 0,0 0-1 0 0,-1 0 1 0 0,1-1 0 0 0,-1 0 0 0 0,0 0-1 0 0,0 0 1 0 0,0-1 0 0 0,7-11 0 0 0,-10 14-3 0 0,0 0 1 0 0,0-1 0 0 0,-1 0 0 0 0,1 1 0 0 0,-1-1 0 0 0,0 0 0 0 0,0 0-1 0 0,-1 0 1 0 0,1 0 0 0 0,-1 0 0 0 0,0-1 0 0 0,0 1 0 0 0,0 0 0 0 0,-1-1 0 0 0,1 1-1 0 0,-1-1 1 0 0,0 1 0 0 0,0 0 0 0 0,-1-1 0 0 0,1 1 0 0 0,-1 0 0 0 0,0-1-1 0 0,0 1 1 0 0,-1 0 0 0 0,1 0 0 0 0,-3-5 0 0 0,3 7-6 0 0,1 1 0 0 0,-1 0 0 0 0,1 0 1 0 0,-1 0-1 0 0,1 0 0 0 0,-1 0 0 0 0,0 0 1 0 0,0 0-1 0 0,1 0 0 0 0,-1 0 0 0 0,0 0 0 0 0,0 0 1 0 0,0 0-1 0 0,0 1 0 0 0,0-1 0 0 0,0 0 0 0 0,0 1 1 0 0,0-1-1 0 0,0 1 0 0 0,-1-1 0 0 0,1 1 1 0 0,0-1-1 0 0,0 1 0 0 0,0 0 0 0 0,-1 0 0 0 0,1 0 1 0 0,0-1-1 0 0,0 1 0 0 0,-1 0 0 0 0,1 0 0 0 0,0 1 1 0 0,0-1-1 0 0,-1 0 0 0 0,1 0 0 0 0,0 1 0 0 0,0-1 1 0 0,0 0-1 0 0,0 1 0 0 0,-1-1 0 0 0,1 1 1 0 0,0 0-1 0 0,0-1 0 0 0,-1 2 0 0 0,-1 1 16 0 0,1-1-1 0 0,0 0 1 0 0,0 1-1 0 0,0-1 1 0 0,1 1-1 0 0,-1-1 1 0 0,1 1-1 0 0,-1 0 1 0 0,1 0-1 0 0,0 0 1 0 0,0 0 0 0 0,0 0-1 0 0,0 0 1 0 0,1 0-1 0 0,-1 0 1 0 0,1 4-1 0 0,0 3 41 0 0,1 0 0 0 0,0 0-1 0 0,1 0 1 0 0,0 0 0 0 0,0 0 0 0 0,1-1-1 0 0,0 1 1 0 0,10 17 0 0 0,-12-24-42 0 0,0 0 1 0 0,1 0-1 0 0,0 0 0 0 0,0 0 1 0 0,0-1-1 0 0,0 1 1 0 0,0-1-1 0 0,0 1 0 0 0,1-1 1 0 0,-1 0-1 0 0,1 0 1 0 0,0 0-1 0 0,-1 0 0 0 0,1 0 1 0 0,0-1-1 0 0,0 1 1 0 0,0-1-1 0 0,0 0 0 0 0,1 1 1 0 0,-1-2-1 0 0,0 1 1 0 0,0 0-1 0 0,1-1 0 0 0,-1 1 1 0 0,0-1-1 0 0,1 0 1 0 0,-1 0-1 0 0,0 0 0 0 0,1-1 1 0 0,3 0-1 0 0,1-2 38 0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39.330"/>
    </inkml:context>
    <inkml:brush xml:id="br0">
      <inkml:brushProperty name="width" value="0.025" units="cm"/>
      <inkml:brushProperty name="height" value="0.025" units="cm"/>
    </inkml:brush>
  </inkml:definitions>
  <inkml:trace contextRef="#ctx0" brushRef="#br0">128 33 16783 0 0,'-42'-13'1417'0'0,"32"9"-779"0"0,0 0 0 0 0,-1 1-1 0 0,1 0 1 0 0,-1 1-1 0 0,-17-1 1 0 0,25 3-387 0 0,0 2-9 0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39.725"/>
    </inkml:context>
    <inkml:brush xml:id="br0">
      <inkml:brushProperty name="width" value="0.025" units="cm"/>
      <inkml:brushProperty name="height" value="0.025" units="cm"/>
    </inkml:brush>
  </inkml:definitions>
  <inkml:trace contextRef="#ctx0" brushRef="#br0">0 0 16184 0 0,'3'30'294'0'0,"2"12"1768"0"0,-1 67 0 0 0,-6-66-942 0 0,2 1 0 0 0,6 52 0 0 0,-7-146-262 0 0,6-57 0 0 0,0 25-577 0 0,-5 66-173 0 0,1-7 176 0 0,1 1-1 0 0,4-27 1 0 0,-6 49-266 0 0,0-1-1 0 0,0 1 1 0 0,0 0 0 0 0,0-1 0 0 0,0 1-1 0 0,0 0 1 0 0,0-1 0 0 0,1 1 0 0 0,-1 0-1 0 0,0 0 1 0 0,0-1 0 0 0,0 1-1 0 0,0 0 1 0 0,0-1 0 0 0,0 1 0 0 0,1 0-1 0 0,-1 0 1 0 0,0-1 0 0 0,0 1 0 0 0,0 0-1 0 0,1 0 1 0 0,-1-1 0 0 0,0 1 0 0 0,0 0-1 0 0,1 0 1 0 0,-1 0 0 0 0,0-1 0 0 0,1 1-1 0 0,-1 0 1 0 0,0 0 0 0 0,0 0 0 0 0,1 0-1 0 0,-1 0 1 0 0,0 0 0 0 0,1 0-1 0 0,-1 0 1 0 0,0 0 0 0 0,1 0 0 0 0,-1 0-1 0 0,0 0 1 0 0,1 0 0 0 0,-1 0 0 0 0,0 0-1 0 0,1 0 1 0 0,-1 0 0 0 0,0 0 0 0 0,1 0-1 0 0,16 16 258 0 0,8 26-103 0 0,-11 15 48 0 0,-12-45-131 0 0,1 0 0 0 0,0 0 0 0 0,9 22 0 0 0,-12-34-82 0 0,1 1 0 0 0,-1-1 0 0 0,1 1 0 0 0,0 0 1 0 0,-1-1-1 0 0,1 1 0 0 0,0-1 0 0 0,-1 0 0 0 0,1 1 0 0 0,0-1 0 0 0,-1 0 0 0 0,1 1 0 0 0,0-1 0 0 0,0 0 0 0 0,0 0 0 0 0,-1 1 0 0 0,1-1 0 0 0,0 0 0 0 0,0 0 0 0 0,0 0 0 0 0,0 0 0 0 0,-1 0 0 0 0,1 0 0 0 0,0 0 0 0 0,0-1 0 0 0,0 1 0 0 0,1-1 0 0 0,-1 1-4 0 0,3 0 28 0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41.735"/>
    </inkml:context>
    <inkml:brush xml:id="br0">
      <inkml:brushProperty name="width" value="0.025" units="cm"/>
      <inkml:brushProperty name="height" value="0.025" units="cm"/>
    </inkml:brush>
  </inkml:definitions>
  <inkml:trace contextRef="#ctx0" brushRef="#br0">4 21 14368 0 0,'0'0'3783'0'0,"-4"32"-1720"0"0,5 52 54 0 0,20 148 1 0 0,-24-308-1164 0 0,3 65-905 0 0,1 0-1 0 0,0 0 1 0 0,0 0-1 0 0,1 1 1 0 0,0-1-1 0 0,1 0 0 0 0,0 1 1 0 0,6-14-1 0 0,-9 23-30 0 0,1 0 0 0 0,-1 1 1 0 0,0-1-1 0 0,1 0 0 0 0,-1 0 0 0 0,1 1 0 0 0,-1-1 0 0 0,1 0 0 0 0,-1 1 0 0 0,1-1 0 0 0,0 0 1 0 0,-1 1-1 0 0,1-1 0 0 0,0 1 0 0 0,-1-1 0 0 0,1 1 0 0 0,0-1 0 0 0,0 1 0 0 0,-1 0 0 0 0,1-1 1 0 0,0 1-1 0 0,0 0 0 0 0,0 0 0 0 0,0-1 0 0 0,-1 1 0 0 0,1 0 0 0 0,1 0 0 0 0,0 1 1 0 0,-1-1 0 0 0,0 1 0 0 0,0-1 0 0 0,0 1 0 0 0,0 0 1 0 0,0 0-1 0 0,0 0 0 0 0,0 0 0 0 0,0-1 0 0 0,0 1 0 0 0,0 1 0 0 0,0-1 0 0 0,0 0 0 0 0,-1 0 0 0 0,2 2 0 0 0,3 8 68 0 0,0-1 1 0 0,-1 1-1 0 0,3 12 0 0 0,-6-18-36 0 0,3 8 28 0 0,0 3 35 0 0,1 0-1 0 0,13 28 0 0 0,-16-41-96 0 0,-1-1-1 0 0,0 1 1 0 0,1 0 0 0 0,-1-1 0 0 0,1 1-1 0 0,0-1 1 0 0,0 1 0 0 0,0-1-1 0 0,0 0 1 0 0,1 0 0 0 0,-1 0-1 0 0,0 0 1 0 0,1 0 0 0 0,0 0-1 0 0,-1-1 1 0 0,1 1 0 0 0,0-1-1 0 0,0 0 1 0 0,0 0 0 0 0,0 0-1 0 0,0 0 1 0 0,3 0 0 0 0,-3-1-7 0 0,0 0 0 0 0,0 0-1 0 0,0-1 1 0 0,0 1 0 0 0,0-1 0 0 0,0 0 0 0 0,0 0 0 0 0,-1 0-1 0 0,1 0 1 0 0,0-1 0 0 0,-1 1 0 0 0,1-1 0 0 0,0 1 0 0 0,-1-1 0 0 0,0 0-1 0 0,0 0 1 0 0,1 0 0 0 0,-1 0 0 0 0,0-1 0 0 0,0 1 0 0 0,-1-1 0 0 0,1 1-1 0 0,-1-1 1 0 0,1 1 0 0 0,-1-1 0 0 0,0 0 0 0 0,0 0 0 0 0,2-3 0 0 0,0-5-4 0 0,0 0 0 0 0,0 0 0 0 0,-1 0 0 0 0,-1 0 1 0 0,0 0-1 0 0,0-15 0 0 0,-1 21-6 0 0,0 1 0 0 0,-1-1 0 0 0,1 1 0 0 0,-1-1 0 0 0,0 1 0 0 0,0-1 0 0 0,0 1 0 0 0,-1 0 0 0 0,0-1 0 0 0,0 1 0 0 0,0 0 0 0 0,-2-4 0 0 0,2 7 0 0 0,1-1 0 0 0,0 1 0 0 0,-1 0 0 0 0,1 0 0 0 0,-1-1 0 0 0,1 1 0 0 0,-1 0 0 0 0,1 0 0 0 0,-1 0 0 0 0,0 0 0 0 0,0 1 0 0 0,1-1 0 0 0,-1 0 0 0 0,0 1 0 0 0,0 0 0 0 0,0-1 0 0 0,0 1 0 0 0,0 0 0 0 0,1 0 0 0 0,-1 0 0 0 0,0 0 0 0 0,0 0 0 0 0,0 0 0 0 0,0 0 0 0 0,0 1 0 0 0,0-1 0 0 0,0 1 0 0 0,1-1 0 0 0,-1 1 0 0 0,-2 1 0 0 0,0 0 1 0 0,0 1 0 0 0,0-1 0 0 0,1 1 0 0 0,-1 0 0 0 0,1 0 0 0 0,0 0 0 0 0,0 0 0 0 0,0 1 0 0 0,0-1-1 0 0,1 1 1 0 0,-1 0 0 0 0,1 0 0 0 0,0 0 0 0 0,0 0 0 0 0,1 0 0 0 0,-1 0 0 0 0,1 0 0 0 0,-1 1 0 0 0,2-1 0 0 0,-1 1 0 0 0,0-1 0 0 0,1 0 0 0 0,0 1 0 0 0,0-1-1 0 0,0 1 1 0 0,1 4 0 0 0,-1-4 10 0 0,0 1 1 0 0,0-1-1 0 0,1 0 0 0 0,0 1 0 0 0,0-1 0 0 0,1 0 0 0 0,-1 0 0 0 0,1 0 0 0 0,0 0 0 0 0,0 0 0 0 0,1 0 0 0 0,-1-1 1 0 0,1 1-1 0 0,0-1 0 0 0,1 0 0 0 0,-1 1 0 0 0,1-2 0 0 0,-1 1 0 0 0,1 0 0 0 0,0-1 0 0 0,9 6 0 0 0,-12-8-5 0 0,1-1 0 0 0,-1 1-1 0 0,1-1 1 0 0,0 1-1 0 0,-1-1 1 0 0,1 0-1 0 0,0 0 1 0 0,-1 0-1 0 0,1 0 1 0 0,0 0-1 0 0,-1 0 1 0 0,1 0 0 0 0,-1 0-1 0 0,1-1 1 0 0,0 1-1 0 0,-1-1 1 0 0,1 1-1 0 0,-1-1 1 0 0,1 1-1 0 0,-1-1 1 0 0,1 0-1 0 0,-1 0 1 0 0,0 0-1 0 0,1 0 1 0 0,-1 0 0 0 0,0 0-1 0 0,0 0 1 0 0,1 0-1 0 0,-1-1 1 0 0,0 1-1 0 0,0 0 1 0 0,0-1-1 0 0,-1 1 1 0 0,1-1-1 0 0,0 1 1 0 0,-1-1 0 0 0,1 1-1 0 0,0-3 1 0 0,2-4 7 0 0,0 1 0 0 0,-1 0 1 0 0,0-1-1 0 0,-1 1 0 0 0,0-1 0 0 0,0 1 1 0 0,0-9-1 0 0,-8-51 131 0 0,6 82-119 0 0,2 0 0 0 0,0 0-1 0 0,1 0 1 0 0,6 25 0 0 0,-8-37-21 0 0,1 0-1 0 0,0 0 1 0 0,0-1 0 0 0,0 1-1 0 0,0 0 1 0 0,0-1 0 0 0,0 1 0 0 0,1-1-1 0 0,0 1 1 0 0,-1-1 0 0 0,1 0 0 0 0,0 1-1 0 0,0-1 1 0 0,0 0 0 0 0,0 0-1 0 0,0 0 1 0 0,1-1 0 0 0,-1 1 0 0 0,1-1-1 0 0,-1 1 1 0 0,1-1 0 0 0,-1 0 0 0 0,1 0-1 0 0,0 0 1 0 0,0 0 0 0 0,0 0-1 0 0,-1-1 1 0 0,1 1 0 0 0,0-1 0 0 0,0 0-1 0 0,0 0 1 0 0,5 0 0 0 0,-5-1 0 0 0,-1 0 0 0 0,1 0 0 0 0,0 0 0 0 0,-1 0 0 0 0,1 0 0 0 0,-1-1 0 0 0,0 1 0 0 0,1-1 0 0 0,-1 1 0 0 0,0-1 0 0 0,0 0 0 0 0,0 0 0 0 0,0 0 0 0 0,0 0 0 0 0,0-1 0 0 0,-1 1 0 0 0,1 0 0 0 0,-1-1 0 0 0,0 1 0 0 0,0-1 0 0 0,1 0 0 0 0,-2 1 0 0 0,1-1 0 0 0,0 0 0 0 0,0 1 0 0 0,0-6 0 0 0,2-11 15 0 0,0 1 0 0 0,0-35 0 0 0,-3 44-14 0 0,1-13 4 0 0,-1 1 0 0 0,-1-1-1 0 0,-1 1 1 0 0,-1-1 0 0 0,0 1-1 0 0,-2 0 1 0 0,-8-22 0 0 0,13 42-9 0 0,0 1 1 0 0,0-1-1 0 0,0 0 0 0 0,-1 1 1 0 0,1-1-1 0 0,0 0 1 0 0,-1 1-1 0 0,1-1 0 0 0,0 0 1 0 0,-1 1-1 0 0,1-1 1 0 0,-1 1-1 0 0,1-1 1 0 0,-1 1-1 0 0,1-1 0 0 0,-1 1 1 0 0,0-1-1 0 0,1 1 1 0 0,-1 0-1 0 0,1-1 0 0 0,-1 1 1 0 0,0 0-1 0 0,1-1 1 0 0,-1 1-1 0 0,0 0 0 0 0,0 0 1 0 0,1 0-1 0 0,-1-1 1 0 0,0 1-1 0 0,-1 0 0 0 0,1 1 1 0 0,0-1-1 0 0,-1 1 0 0 0,1 0 1 0 0,0 0-1 0 0,-1-1 0 0 0,1 1 1 0 0,0 0-1 0 0,0 0 0 0 0,0 0 0 0 0,0 0 1 0 0,0 0-1 0 0,0 0 0 0 0,0 1 1 0 0,-1 0-1 0 0,-2 4 0 0 0,1 0 0 0 0,-1 0 0 0 0,1 1 0 0 0,0-1 0 0 0,-3 12 0 0 0,3-1 1 0 0,1-1 0 0 0,1 1 0 0 0,0 0 0 0 0,2-1 1 0 0,-1 1-1 0 0,2 0 0 0 0,0-1 0 0 0,2 0 0 0 0,-1 1 0 0 0,2-1 0 0 0,0 0 0 0 0,1-1 0 0 0,0 0 0 0 0,2 0 0 0 0,15 25 0 0 0,-22-39 0 0 0,-1 1 0 0 0,1-1 0 0 0,0 0 0 0 0,0 0 0 0 0,1 1 0 0 0,-1-1 0 0 0,0 0 0 0 0,0 0 0 0 0,0 0 0 0 0,1 0 0 0 0,-1 0 0 0 0,1-1 0 0 0,-1 1 0 0 0,1 0 0 0 0,-1-1 0 0 0,1 1 0 0 0,-1-1 0 0 0,1 1 0 0 0,-1-1 0 0 0,1 0 0 0 0,-1 1 0 0 0,1-1 0 0 0,0 0 0 0 0,-1 0 0 0 0,1 0-1 0 0,0-1 1 0 0,-1 1 0 0 0,1 0 0 0 0,-1-1 0 0 0,1 1 0 0 0,-1 0 0 0 0,1-1 0 0 0,-1 0 0 0 0,1 1 0 0 0,-1-1 0 0 0,1 0 0 0 0,-1 0 0 0 0,0 0 0 0 0,1 0 0 0 0,1-2 0 0 0,1-1 0 0 0,1 0 0 0 0,-1 1 1 0 0,-1-2-1 0 0,1 1 0 0 0,-1 0 0 0 0,1-1 1 0 0,-1 0-1 0 0,0 0 0 0 0,-1 0 1 0 0,4-7-1 0 0,-2-1 17 0 0,8-31-9 0 0,-11 41 9 0 0,-1 0 1 0 0,1 0-1 0 0,-1 0 0 0 0,0 0 1 0 0,0 0-1 0 0,0 0 0 0 0,-1 0 0 0 0,1 0 1 0 0,0 0-1 0 0,-1 0 0 0 0,0 0 1 0 0,-1-3-1 0 0,2 6-11 0 0,0 0-1 0 0,0 0 0 0 0,0 0 1 0 0,0 0-1 0 0,0 0 1 0 0,0 0-1 0 0,0 0 1 0 0,0 1-1 0 0,-1-1 1 0 0,1 0-1 0 0,0 0 0 0 0,0 0 1 0 0,0 0-1 0 0,0 0 1 0 0,0 0-1 0 0,0 0 1 0 0,0 0-1 0 0,0 0 1 0 0,0 0-1 0 0,0 0 1 0 0,-1 0-1 0 0,1 0 0 0 0,0 1 1 0 0,0-1-1 0 0,0 0 1 0 0,0 0-1 0 0,0 0 1 0 0,0 0-1 0 0,0 0 1 0 0,0 0-1 0 0,-1 0 0 0 0,1 0 1 0 0,0 0-1 0 0,0 0 1 0 0,0 0-1 0 0,0 0 1 0 0,0 0-1 0 0,0 0 1 0 0,0 0-1 0 0,-1-1 0 0 0,1 1 1 0 0,0 0-1 0 0,0 0 1 0 0,0 0-1 0 0,0 0 1 0 0,0 0-1 0 0,0 0 1 0 0,0 0-1 0 0,0 0 1 0 0,0 0-1 0 0,0 0 0 0 0,-1 0 1 0 0,1 0-1 0 0,0 0 1 0 0,0-1-1 0 0,0 1 1 0 0,0 0-1 0 0,0 0 1 0 0,0 0-1 0 0,0 0 0 0 0,0 0 1 0 0,0 0-1 0 0,0 0 1 0 0,0 0-1 0 0,0-1 1 0 0,0 1-1 0 0,0 0 1 0 0,-3 15 110 0 0,2 18-74 0 0,3-24-20 0 0,-1-1 0 0 0,2 1 0 0 0,0 0 1 0 0,0-1-1 0 0,4 9 0 0 0,-6-15-13 0 0,0 1-1 0 0,0-1 0 0 0,0 0 0 0 0,0 0 1 0 0,1 0-1 0 0,-1 0 0 0 0,1 0 1 0 0,-1 0-1 0 0,1 0 0 0 0,0 0 1 0 0,0-1-1 0 0,0 1 0 0 0,0-1 0 0 0,0 1 1 0 0,0-1-1 0 0,0 0 0 0 0,0 0 1 0 0,1 0-1 0 0,-1 0 0 0 0,0 0 0 0 0,1 0 1 0 0,4 0-1 0 0,-5-1-6 0 0,1 0 1 0 0,-1-1-1 0 0,0 0 1 0 0,0 1-1 0 0,0-1 0 0 0,1 0 1 0 0,-1 0-1 0 0,0 0 1 0 0,0-1-1 0 0,0 1 0 0 0,0 0 1 0 0,-1-1-1 0 0,1 1 1 0 0,0-1-1 0 0,0 0 0 0 0,-1 1 1 0 0,1-1-1 0 0,-1 0 0 0 0,0 0 1 0 0,1 0-1 0 0,-1 0 1 0 0,0 0-1 0 0,0 0 0 0 0,-1 0 1 0 0,1-1-1 0 0,0 1 1 0 0,0-4-1 0 0,3-9 7 0 0,-1 0 0 0 0,3-31 0 0 0,-6 42-7 0 0,2-38 45 0 0,-2 0 0 0 0,-11-81 0 0 0,7 108 72 0 0,3 38-88 0 0,1 39-23 0 0,0-61-5 0 0,1 27 6 0 0,0 0-1 0 0,2 0 0 0 0,1-1 1 0 0,1 1-1 0 0,1-1 0 0 0,12 31 1 0 0,-17-55-8 0 0,0-1 0 0 0,0 1 0 0 0,0-1 1 0 0,1 1-1 0 0,-1-1 0 0 0,1 1 0 0 0,-1-1 1 0 0,1 0-1 0 0,0 0 0 0 0,0 0 0 0 0,0 0 0 0 0,0 0 1 0 0,0 0-1 0 0,1 0 0 0 0,-1-1 0 0 0,0 1 1 0 0,4 1-1 0 0,-3-3 0 0 0,-1 1-1 0 0,1-1 1 0 0,-1 1 0 0 0,0-1 0 0 0,1 0 0 0 0,-1 0 0 0 0,1 0 0 0 0,-1 0-1 0 0,0-1 1 0 0,1 1 0 0 0,-1 0 0 0 0,0-1 0 0 0,1 0 0 0 0,-1 0-1 0 0,0 1 1 0 0,4-3 0 0 0,0-1 2 0 0,0 0 0 0 0,-1 0 0 0 0,1 0-1 0 0,-1-1 1 0 0,1 1 0 0 0,-1-2 0 0 0,-1 1 0 0 0,1 0 0 0 0,-1-1 0 0 0,0 0-1 0 0,0 0 1 0 0,4-10 0 0 0,-5 9 1 0 0,-1 0 0 0 0,0 0 1 0 0,-1 0-1 0 0,0-1 0 0 0,0 1 0 0 0,0 0 0 0 0,-1-1 0 0 0,-1-12 0 0 0,1 16 0 0 0,0 0-1 0 0,-1 1 0 0 0,1-1 0 0 0,-1 0 0 0 0,0 1 0 0 0,0-1 0 0 0,0 1 0 0 0,-1-1 0 0 0,1 1 0 0 0,-1 0 0 0 0,0-1 0 0 0,0 1 1 0 0,0 0-1 0 0,0 0 0 0 0,0 0 0 0 0,-1 0 0 0 0,1 1 0 0 0,-1-1 0 0 0,-4-2 0 0 0,6 4-2 0 0,0 1-1 0 0,0 0 1 0 0,0 0-1 0 0,0 0 1 0 0,0 0-1 0 0,0 0 1 0 0,0 0-1 0 0,0 0 1 0 0,0 0-1 0 0,0 0 1 0 0,0 1-1 0 0,0-1 1 0 0,1 0 0 0 0,-1 0-1 0 0,0 1 1 0 0,0-1-1 0 0,0 1 1 0 0,0-1-1 0 0,0 1 1 0 0,0-1-1 0 0,1 1 1 0 0,-1 0-1 0 0,0-1 1 0 0,1 1-1 0 0,-1 0 1 0 0,0 0 0 0 0,1-1-1 0 0,-1 1 1 0 0,1 0-1 0 0,-1 0 1 0 0,1 0-1 0 0,-1 0 1 0 0,1 0-1 0 0,0 0 1 0 0,-1 1-1 0 0,-12 37 15 0 0,13-32-15 0 0,1 1 0 0 0,-1-1 0 0 0,1 0 0 0 0,0 0 0 0 0,1 1 0 0 0,-1-1 0 0 0,2 0 0 0 0,-1 0 0 0 0,1 0 0 0 0,0-1 0 0 0,0 1 0 0 0,1-1 0 0 0,-1 0 1 0 0,11 12-1 0 0,-12-15 5 0 0,0 0 1 0 0,0 0-1 0 0,1 0 0 0 0,0 0 1 0 0,0-1-1 0 0,0 1 1 0 0,0-1-1 0 0,0 0 1 0 0,0 0-1 0 0,0 0 1 0 0,1 0-1 0 0,-1-1 1 0 0,1 1-1 0 0,-1-1 0 0 0,1 0 1 0 0,-1 0-1 0 0,1 0 1 0 0,0 0-1 0 0,0-1 1 0 0,-1 0-1 0 0,1 1 1 0 0,0-1-1 0 0,0-1 1 0 0,0 1-1 0 0,-1 0 0 0 0,1-1 1 0 0,0 0-1 0 0,0 0 1 0 0,-1 0-1 0 0,5-2 1 0 0,-2 0 10 0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45.574"/>
    </inkml:context>
    <inkml:brush xml:id="br0">
      <inkml:brushProperty name="width" value="0.025" units="cm"/>
      <inkml:brushProperty name="height" value="0.025" units="cm"/>
    </inkml:brush>
  </inkml:definitions>
  <inkml:trace contextRef="#ctx0" brushRef="#br0">1 0 17287 0 0,'0'0'1576'0'0,"7"4"-1040"0"0,-5-4-392 0 0,-1 0-8 0 0,0 0 8 0 0,-1 0 0 0 0,1 0 240 0 0,0 0-8 0 0,0 0 0 0 0,0 0 8 0 0,1 0-248 0 0,1 0 0 0 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46.058"/>
    </inkml:context>
    <inkml:brush xml:id="br0">
      <inkml:brushProperty name="width" value="0.025" units="cm"/>
      <inkml:brushProperty name="height" value="0.025" units="cm"/>
    </inkml:brush>
  </inkml:definitions>
  <inkml:trace contextRef="#ctx0" brushRef="#br0">0 7 17079 0 0,'0'0'1086'0'0,"31"9"2620"0"0,-17-8-3026 0 0,0-1 0 0 0,0-1 0 0 0,-1 0-1 0 0,21-5 1 0 0,-17 3-71 0 0,0 0 0 0 0,19 0 0 0 0,-13 4-219 0 0,-18 0-310 0 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47.319"/>
    </inkml:context>
    <inkml:brush xml:id="br0">
      <inkml:brushProperty name="width" value="0.025" units="cm"/>
      <inkml:brushProperty name="height" value="0.025" units="cm"/>
    </inkml:brush>
  </inkml:definitions>
  <inkml:trace contextRef="#ctx0" brushRef="#br0">0 210 16184 0 0,'10'10'2929'0'0,"-7"-9"-2765"0"0,0-1 1 0 0,1 0-1 0 0,-1-1 1 0 0,0 1-1 0 0,0-1 0 0 0,1 1 1 0 0,-1-1-1 0 0,0 0 1 0 0,0 0-1 0 0,0-1 1 0 0,0 1-1 0 0,0 0 1 0 0,0-1-1 0 0,-1 0 1 0 0,1 0-1 0 0,0 0 1 0 0,-1 0-1 0 0,1 0 0 0 0,3-4 1 0 0,2-3 147 0 0,0-1-1 0 0,0 1 1 0 0,12-21 0 0 0,-14 19-197 0 0,0-1 0 0 0,-1 0 0 0 0,0 0 0 0 0,-1 0 1 0 0,-1 0-1 0 0,0-1 0 0 0,0 0 0 0 0,-1 1 0 0 0,0-14 1 0 0,-4 74 158 0 0,0-26-227 0 0,2 0-1 0 0,4 40 1 0 0,9 2 133 0 0,-8-46-82 0 0,-1 0-1 0 0,-1 0 1 0 0,0 0 0 0 0,-2 0 0 0 0,0 1-1 0 0,-2 30 1 0 0,1-47-72 0 0,-1 0 0 0 0,1 1 0 0 0,-1-1 0 0 0,1 0-1 0 0,-1 0 1 0 0,0 0 0 0 0,1 0 0 0 0,-1 0 0 0 0,0 0 0 0 0,-1 0-1 0 0,1 0 1 0 0,0 0 0 0 0,0-1 0 0 0,-1 1 0 0 0,1 0 0 0 0,-1-1-1 0 0,0 1 1 0 0,1-1 0 0 0,-1 0 0 0 0,0 1 0 0 0,0-1 0 0 0,0 0-1 0 0,0 0 1 0 0,0 0 0 0 0,0 0 0 0 0,0-1 0 0 0,0 1 0 0 0,0 0-1 0 0,0-1 1 0 0,0 0 0 0 0,-1 1 0 0 0,1-1 0 0 0,0 0 0 0 0,0 0-1 0 0,-1 0 1 0 0,1 0 0 0 0,0-1 0 0 0,0 1 0 0 0,-4-2 0 0 0,3 1-2 0 0,0 1 0 0 0,0-2 0 0 0,1 1 0 0 0,-1 0 0 0 0,0 0 1 0 0,1-1-1 0 0,-1 1 0 0 0,1-1 0 0 0,0 0 0 0 0,-1 0 0 0 0,1 0 1 0 0,0 0-1 0 0,0 0 0 0 0,0 0 0 0 0,0-1 0 0 0,1 1 0 0 0,-1-1 1 0 0,1 1-1 0 0,-1-1 0 0 0,1 1 0 0 0,0-1 0 0 0,0 0 0 0 0,0 0 1 0 0,0 0-1 0 0,1 0 0 0 0,-1 1 0 0 0,1-1 0 0 0,-1 0 0 0 0,1 0 1 0 0,0-4-1 0 0,3-4 38 0 0,-1 0 1 0 0,1 1 0 0 0,0-1-1 0 0,1 1 1 0 0,1 0-1 0 0,0 0 1 0 0,0 0 0 0 0,0 1-1 0 0,10-12 1 0 0,11-22 273 0 0,-22 35-281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34:03.251"/>
    </inkml:context>
    <inkml:brush xml:id="br0">
      <inkml:brushProperty name="width" value="0.1" units="cm"/>
      <inkml:brushProperty name="height" value="0.1" units="cm"/>
    </inkml:brush>
  </inkml:definitions>
  <inkml:trace contextRef="#ctx0" brushRef="#br0">20 1 2208 0 0,'0'0'2528'0'0,"2"7"-2391"0"0,4 47 908 0 0,-1 72-1 0 0,-2-28-414 0 0,0 92 1290 0 0,-2-52-1001 0 0,2 31-230 0 0,2-41-91 0 0,3 29-119 0 0,-5-122-314 0 0,-1 0 0 0 0,-2 0 0 0 0,-9 64 0 0 0,10-75 172 0 0,1-22-25 0 0,-1-16-138 0 0,5-87 62 0 0,-2-29 128 0 0,-9-167 381 0 0,1 144-468 0 0,-8 13 179 0 0,1 4-149 0 0,4 70-49 0 0,-17-114 508 0 0,22 168-656 0 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47.691"/>
    </inkml:context>
    <inkml:brush xml:id="br0">
      <inkml:brushProperty name="width" value="0.025" units="cm"/>
      <inkml:brushProperty name="height" value="0.025" units="cm"/>
    </inkml:brush>
  </inkml:definitions>
  <inkml:trace contextRef="#ctx0" brushRef="#br0">2 10 18991 0 0,'0'0'2184'0'0,"-1"-7"-1456"0"0,1 4 2280 0 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48.115"/>
    </inkml:context>
    <inkml:brush xml:id="br0">
      <inkml:brushProperty name="width" value="0.025" units="cm"/>
      <inkml:brushProperty name="height" value="0.025" units="cm"/>
    </inkml:brush>
  </inkml:definitions>
  <inkml:trace contextRef="#ctx0" brushRef="#br0">143 53 16280 0 0,'-1'-3'174'0'0,"1"1"0"0"0,0-1 1 0 0,-1 1-1 0 0,0-1 0 0 0,0 1 1 0 0,1 0-1 0 0,-2-1 0 0 0,1 1 1 0 0,0 0-1 0 0,0 0 1 0 0,-1 0-1 0 0,1 0 0 0 0,-1 0 1 0 0,1 0-1 0 0,-1 0 0 0 0,0 0 1 0 0,0 1-1 0 0,0-1 1 0 0,0 1-1 0 0,0-1 0 0 0,0 1 1 0 0,0 0-1 0 0,0 0 0 0 0,-1 0 1 0 0,1 0-1 0 0,0 0 1 0 0,-1 0-1 0 0,1 1 0 0 0,-4-1 1 0 0,3 1-78 0 0,0 0 0 0 0,-1 0 1 0 0,1 0-1 0 0,0 0 1 0 0,0 1-1 0 0,0-1 1 0 0,0 1-1 0 0,0 0 0 0 0,0 0 1 0 0,0 0-1 0 0,0 0 1 0 0,1 1-1 0 0,-1-1 0 0 0,0 1 1 0 0,1 0-1 0 0,-1 0 1 0 0,1 0-1 0 0,-1 0 1 0 0,1 0-1 0 0,0 0 0 0 0,0 0 1 0 0,0 1-1 0 0,-2 4 1 0 0,0 0-14 0 0,0 0 1 0 0,1 1 0 0 0,0 0 0 0 0,0 0 0 0 0,1 0-1 0 0,0 0 1 0 0,1 0 0 0 0,0 1 0 0 0,0 11 0 0 0,0-13-21 0 0,2-1 1 0 0,-1 1 0 0 0,1-1 0 0 0,0 0 0 0 0,0 1 0 0 0,0-1-1 0 0,5 10 1 0 0,-6-15-56 0 0,0 1-1 0 0,1-1 0 0 0,-1 1 0 0 0,1-1 1 0 0,0 0-1 0 0,-1 0 0 0 0,1 1 1 0 0,0-1-1 0 0,0 0 0 0 0,0 0 1 0 0,0 0-1 0 0,0 0 0 0 0,0 0 1 0 0,0 0-1 0 0,0 0 0 0 0,1 0 1 0 0,-1 0-1 0 0,0 0 0 0 0,0-1 0 0 0,1 1 1 0 0,-1 0-1 0 0,1-1 0 0 0,-1 1 1 0 0,0-1-1 0 0,1 0 0 0 0,-1 1 1 0 0,1-1-1 0 0,-1 0 0 0 0,3 0 1 0 0,-1-1 7 0 0,-1 1 0 0 0,1-1 0 0 0,-1 0 0 0 0,1 0 0 0 0,-1-1 0 0 0,1 1 0 0 0,-1 0 0 0 0,0-1 0 0 0,0 1 0 0 0,0-1 0 0 0,0 0 0 0 0,0 0 0 0 0,0 0 0 0 0,0 0 0 0 0,1-3 0 0 0,4-5 53 0 0,-1 0 0 0 0,-1-1 1 0 0,0 0-1 0 0,0 0 0 0 0,-1-1 1 0 0,4-16-1 0 0,-6 22 121 0 0,-1 0-1 0 0,0 0 1 0 0,0-1-1 0 0,0 1 1 0 0,-1-8-1 0 0,1 23-127 0 0,1 0 0 0 0,1 0-1 0 0,-1 0 1 0 0,1 0 0 0 0,1-1-1 0 0,0 1 1 0 0,0-1 0 0 0,1 0-1 0 0,0 0 1 0 0,7 9 0 0 0,-5-13 94 0 0,-6-4-111 0 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48.604"/>
    </inkml:context>
    <inkml:brush xml:id="br0">
      <inkml:brushProperty name="width" value="0.025" units="cm"/>
      <inkml:brushProperty name="height" value="0.025" units="cm"/>
    </inkml:brush>
  </inkml:definitions>
  <inkml:trace contextRef="#ctx0" brushRef="#br0">13 17 15472 0 0,'0'0'3463'0'0,"-8"28"-1503"0"0,5 7-1219 0 0,2 0-1 0 0,0 0 1 0 0,3 0-1 0 0,1 0 1 0 0,10 47-1 0 0,-11-70-607 0 0,-4-49 717 0 0,3-50 0 0 0,0 66-703 0 0,1 0 0 0 0,0 1 0 0 0,2-1 0 0 0,0 1 0 0 0,2-1 0 0 0,8-21 0 0 0,-13 40-113 0 0,-1 1 0 0 0,0 0 0 0 0,1-1 0 0 0,0 1 0 0 0,-1 0-1 0 0,1 0 1 0 0,0 0 0 0 0,-1 0 0 0 0,1 0 0 0 0,0-1 0 0 0,0 1-1 0 0,0 1 1 0 0,0-1 0 0 0,0 0 0 0 0,0 0 0 0 0,0 0 0 0 0,0 0-1 0 0,1 1 1 0 0,-1-1 0 0 0,0 1 0 0 0,0-1 0 0 0,1 1 0 0 0,-1-1-1 0 0,3 0 1 0 0,-3 2-11 0 0,0-1-1 0 0,1 1 0 0 0,-1-1 1 0 0,0 1-1 0 0,1 0 1 0 0,-1-1-1 0 0,0 1 0 0 0,0 0 1 0 0,1 0-1 0 0,-1 0 0 0 0,0 0 1 0 0,0 0-1 0 0,0 0 1 0 0,0 0-1 0 0,0 1 0 0 0,-1-1 1 0 0,1 0-1 0 0,1 2 1 0 0,2 5 42 0 0,1 1 0 0 0,-2 0 0 0 0,1 0 1 0 0,-1 0-1 0 0,3 16 0 0 0,-4-6 15 0 0,-1-8-2 0 0,1 1 1 0 0,0-1 0 0 0,0 0 0 0 0,1 0-1 0 0,0 0 1 0 0,9 17 0 0 0,-7-24 71 0 0,-4-4-123 0 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50.361"/>
    </inkml:context>
    <inkml:brush xml:id="br0">
      <inkml:brushProperty name="width" value="0.025" units="cm"/>
      <inkml:brushProperty name="height" value="0.025" units="cm"/>
    </inkml:brush>
  </inkml:definitions>
  <inkml:trace contextRef="#ctx0" brushRef="#br0">21 38 16687 0 0,'0'0'752'0'0,"-14"30"1922"0"0,12-21-2291 0 0,0 0 0 0 0,1 0 0 0 0,0 0 1 0 0,0 0-1 0 0,1 0 0 0 0,0 0 0 0 0,1 0 1 0 0,2 12-1 0 0,-2-13-238 0 0,1-1 0 0 0,-1 0 1 0 0,1 0-1 0 0,1 0 0 0 0,-1 0 0 0 0,1 0 0 0 0,1 0 1 0 0,-1-1-1 0 0,1 1 0 0 0,7 9 0 0 0,-10-15-122 0 0,1 0 0 0 0,-1 0 0 0 0,0 1-1 0 0,1-1 1 0 0,-1 0 0 0 0,0 0 0 0 0,1 0-1 0 0,-1 0 1 0 0,1-1 0 0 0,0 1 0 0 0,-1 0 0 0 0,1-1-1 0 0,0 1 1 0 0,-1-1 0 0 0,1 1 0 0 0,0-1-1 0 0,0 0 1 0 0,-1 0 0 0 0,1 0 0 0 0,0 0-1 0 0,0 0 1 0 0,2 0 0 0 0,-1-1-4 0 0,0 0 1 0 0,0-1-1 0 0,0 1 1 0 0,0 0-1 0 0,0-1 1 0 0,0 0-1 0 0,0 0 0 0 0,0 0 1 0 0,-1 0-1 0 0,1 0 1 0 0,2-3-1 0 0,1-1 1 0 0,-1 0-1 0 0,0 0 0 0 0,-1-1 1 0 0,1 0-1 0 0,-1 1 0 0 0,0-1 1 0 0,-1-1-1 0 0,0 1 0 0 0,3-11 1 0 0,-5 12-1 0 0,-1 0 0 0 0,0 0-1 0 0,0-1 1 0 0,0 1 0 0 0,-1 0 0 0 0,0 0 0 0 0,0 0 0 0 0,-1-1 0 0 0,0 1 0 0 0,0 1-1 0 0,0-1 1 0 0,0 0 0 0 0,-7-10 0 0 0,7 12 8 0 0,-1 0 0 0 0,1 1 0 0 0,0-1-1 0 0,-1 1 1 0 0,0-1 0 0 0,0 1 0 0 0,0 0 0 0 0,0 0 0 0 0,0 1-1 0 0,-1-1 1 0 0,1 0 0 0 0,-1 1 0 0 0,0 0 0 0 0,1 0 0 0 0,-1 0-1 0 0,0 1 1 0 0,0-1 0 0 0,0 1 0 0 0,-1 0 0 0 0,1 0 0 0 0,-6-1 0 0 0,8 2-8 0 0,1 0 0 0 0,-1 1 1 0 0,1-1-1 0 0,-1 0 1 0 0,1 0-1 0 0,-1 1 1 0 0,1-1-1 0 0,-1 1 1 0 0,1 0-1 0 0,-1-1 1 0 0,1 1-1 0 0,-1 0 1 0 0,1 0-1 0 0,0 0 1 0 0,0 0-1 0 0,-1 0 1 0 0,1 0-1 0 0,0 0 0 0 0,0 0 1 0 0,0 0-1 0 0,0 1 1 0 0,-1 1-1 0 0,0 0 11 0 0,1 0 0 0 0,0 0 0 0 0,-1 0 0 0 0,1 1 0 0 0,0-1 0 0 0,1 0 0 0 0,-1 1 0 0 0,0-1 0 0 0,1 1 0 0 0,0 4 0 0 0,0-5-2 0 0,-1 0 1 0 0,1 0-1 0 0,1 0 0 0 0,-1 0 1 0 0,0 0-1 0 0,1-1 0 0 0,-1 1 1 0 0,1 0-1 0 0,0 0 0 0 0,0 0 1 0 0,0-1-1 0 0,0 1 0 0 0,0-1 1 0 0,1 1-1 0 0,-1-1 0 0 0,1 1 1 0 0,0-1-1 0 0,0 0 0 0 0,-1 0 1 0 0,2 0-1 0 0,-1 0 0 0 0,0 0 0 0 0,0 0 1 0 0,0 0-1 0 0,1-1 0 0 0,-1 1 1 0 0,5 1-1 0 0,-5-3-14 0 0,-1 0 0 0 0,1 0 0 0 0,0 0-1 0 0,0 0 1 0 0,-1 0 0 0 0,1-1 0 0 0,0 1-1 0 0,0-1 1 0 0,-1 1 0 0 0,1-1 0 0 0,0 1 0 0 0,-1-1-1 0 0,1 0 1 0 0,-1 0 0 0 0,1 0 0 0 0,-1 0 0 0 0,1 0-1 0 0,-1 0 1 0 0,0 0 0 0 0,1 0 0 0 0,-1-1 0 0 0,0 1-1 0 0,0 0 1 0 0,0-1 0 0 0,0 1 0 0 0,0-1 0 0 0,0 1-1 0 0,-1-1 1 0 0,2-2 0 0 0,3-6 51 0 0,-1 0 0 0 0,-1-1 1 0 0,4-14-1 0 0,-6 21-43 0 0,-1 2-11 0 0,0 0-1 0 0,1-1 1 0 0,-1 1-1 0 0,1-1 0 0 0,0 1 1 0 0,0 0-1 0 0,0 0 1 0 0,0-1-1 0 0,0 1 0 0 0,0 0 1 0 0,0 0-1 0 0,1 0 1 0 0,-1 0-1 0 0,1 0 0 0 0,0 1 1 0 0,-1-1-1 0 0,1 0 0 0 0,0 1 1 0 0,0-1-1 0 0,0 1 1 0 0,0 0-1 0 0,0 0 0 0 0,0-1 1 0 0,1 1-1 0 0,-1 1 1 0 0,0-1-1 0 0,0 0 0 0 0,5 0 1 0 0,-5 3-2 0 0,0 0 0 0 0,0 0 0 0 0,0 1 0 0 0,0-1 1 0 0,-1 1-1 0 0,1 0 0 0 0,-1-1 0 0 0,1 1 0 0 0,-1 0 0 0 0,0 0 1 0 0,1 4-1 0 0,2 3 3 0 0,5 12 2 0 0,-1-1-1 0 0,-2 1 0 0 0,7 32 0 0 0,1 3 4 0 0,-10-41-3 0 0,-7-26 5 0 0,-7-28-10 0 0,7 20 0 0 0,2-1 0 0 0,2-35-1 0 0,-1 48-4 0 0,0 1 0 0 0,1-1-1 0 0,0 1 1 0 0,0 0-1 0 0,1-1 1 0 0,-1 1 0 0 0,1 0-1 0 0,0 0 1 0 0,1 0-1 0 0,-1 0 1 0 0,1 0 0 0 0,0 1-1 0 0,0-1 1 0 0,6-6-1 0 0,-8 11-2 0 0,-1 0 0 0 0,0 0 0 0 0,0 0 0 0 0,0 0 0 0 0,0 0-1 0 0,1 0 1 0 0,-1-1 0 0 0,0 1 0 0 0,0 0 0 0 0,0 0-1 0 0,1 0 1 0 0,-1 0 0 0 0,0 0 0 0 0,0 0 0 0 0,0 0 0 0 0,1 0-1 0 0,-1 0 1 0 0,0 0 0 0 0,0 0 0 0 0,1 0 0 0 0,-1 0-1 0 0,0 0 1 0 0,0 0 0 0 0,0 0 0 0 0,1 0 0 0 0,-1 0 0 0 0,0 0-1 0 0,0 0 1 0 0,0 0 0 0 0,1 1 0 0 0,-1-1 0 0 0,0 0-1 0 0,0 0 1 0 0,0 0 0 0 0,0 0 0 0 0,1 0 0 0 0,-1 1 0 0 0,0-1-1 0 0,7 12 23 0 0,4 24 2 0 0,-9-26-18 0 0,10 31 25 0 0,-9-30-22 0 0,-1 0 0 0 0,2 0 1 0 0,-1 0-1 0 0,2 0 1 0 0,-1 0-1 0 0,2-1 1 0 0,-1 0-1 0 0,1 0 1 0 0,15 18-1 0 0,-19-26-7 0 0,1 0-1 0 0,0-1 1 0 0,-1 1 0 0 0,1-1 0 0 0,0 0-1 0 0,0 1 1 0 0,0-1 0 0 0,0-1-1 0 0,0 1 1 0 0,0 0 0 0 0,0-1-1 0 0,0 1 1 0 0,0-1 0 0 0,0 0-1 0 0,0 0 1 0 0,0 0 0 0 0,0-1 0 0 0,0 1-1 0 0,0-1 1 0 0,0 0 0 0 0,0 1-1 0 0,0-1 1 0 0,0 0 0 0 0,0-1-1 0 0,-1 1 1 0 0,1-1 0 0 0,3-1-1 0 0,0 0-1 0 0,-1-1 0 0 0,1 1 0 0 0,-1-1 0 0 0,0 0 0 0 0,0 0 0 0 0,-1 0 0 0 0,1-1-1 0 0,-1 0 1 0 0,0 0 0 0 0,0 0 0 0 0,0 0 0 0 0,3-8 0 0 0,-4 5-6 0 0,0-1 1 0 0,0 1-1 0 0,-1-1 1 0 0,0 0-1 0 0,-1 0 0 0 0,0 0 1 0 0,0-13-1 0 0,-1 18-5 0 0,0-1 0 0 0,-1 1-1 0 0,1-1 1 0 0,-1 1 0 0 0,0 0-1 0 0,0 0 1 0 0,-1-1 0 0 0,1 1-1 0 0,-1 0 1 0 0,0 0-1 0 0,0 0 1 0 0,0 1 0 0 0,-1-1-1 0 0,1 0 1 0 0,-1 1 0 0 0,0-1-1 0 0,-4-3 1 0 0,6 6 3 0 0,-1-1 0 0 0,0 1 0 0 0,1 0 0 0 0,-1 0 0 0 0,0-1 0 0 0,1 1 0 0 0,-1 0 0 0 0,0 0 1 0 0,0 1-1 0 0,0-1 0 0 0,0 0 0 0 0,0 1 0 0 0,0-1 0 0 0,0 1 0 0 0,0-1 0 0 0,0 1 0 0 0,0 0 0 0 0,0 0 0 0 0,0 0 0 0 0,0 0 0 0 0,0 0 0 0 0,0 1 0 0 0,-3 0 0 0 0,2 0 0 0 0,1 1 0 0 0,-1-1 0 0 0,0 1 0 0 0,0 0-1 0 0,1 0 1 0 0,-1 0 0 0 0,1 0 0 0 0,0 0 0 0 0,-1 1-1 0 0,1-1 1 0 0,0 1 0 0 0,1-1 0 0 0,-3 5 0 0 0,-2 3-7 0 0,1 0 1 0 0,1 1-1 0 0,-1 0 1 0 0,2-1 0 0 0,0 1-1 0 0,0 1 1 0 0,-1 12-1 0 0,5 32-41 0 0,-1-52 50 0 0,1 0 0 0 0,0 0 0 0 0,0 0 0 0 0,0 0 0 0 0,0-1 0 0 0,0 1-1 0 0,1 0 1 0 0,0-1 0 0 0,0 1 0 0 0,0-1 0 0 0,0 0 0 0 0,3 4 0 0 0,-4-6 2 0 0,1 0 0 0 0,0 1-1 0 0,-1-1 1 0 0,1 0 0 0 0,0-1-1 0 0,0 1 1 0 0,0 0 0 0 0,-1 0 0 0 0,1-1-1 0 0,0 1 1 0 0,0-1 0 0 0,0 0-1 0 0,0 1 1 0 0,0-1 0 0 0,0 0 0 0 0,0 0-1 0 0,0 0 1 0 0,0 0 0 0 0,0-1 0 0 0,0 1-1 0 0,0-1 1 0 0,0 1 0 0 0,0-1-1 0 0,-1 1 1 0 0,1-1 0 0 0,0 0 0 0 0,0 0-1 0 0,-1 0 1 0 0,1 0 0 0 0,3-3 0 0 0,-1 1-3 0 0,1 0 1 0 0,-1-1 0 0 0,0 1 0 0 0,0-1 0 0 0,0 0 0 0 0,0 0 0 0 0,-1-1 0 0 0,1 1 0 0 0,3-9 0 0 0,0-5-7 0 0,-1-1-1 0 0,-1-1 0 0 0,0 1 1 0 0,-1-1-1 0 0,-2 1 1 0 0,1-36-1 0 0,-3 80 29 0 0,-1-10-9 0 0,1 1 1 0 0,1 0 0 0 0,3 20 0 0 0,-2-27 33 0 0,1 1 1 0 0,0-1-1 0 0,0 0 0 0 0,1 0 1 0 0,0 0-1 0 0,8 13 0 0 0,-11-21-16 0 0,0 1 0 0 0,0-1 0 0 0,0 1-1 0 0,1-1 1 0 0,-1 0 0 0 0,0 1 0 0 0,1-1-1 0 0,-1 0 1 0 0,1 0 0 0 0,-1 0-1 0 0,1 0 1 0 0,0 0 0 0 0,-1 0 0 0 0,1 0-1 0 0,0-1 1 0 0,0 1 0 0 0,1 0-1 0 0,-1-1-7 0 0,0 0 0 0 0,0-1-1 0 0,0 1 1 0 0,0 0-1 0 0,0-1 1 0 0,0 1-1 0 0,-1-1 1 0 0,1 0 0 0 0,0 0-1 0 0,0 1 1 0 0,-1-1-1 0 0,1 0 1 0 0,0-1-1 0 0,-1 1 1 0 0,1 0 0 0 0,-1 0-1 0 0,0-1 1 0 0,1 1-1 0 0,-1 0 1 0 0,2-4-1 0 0,2-2 17 0 0,-1 0 0 0 0,0 0 0 0 0,0-1 0 0 0,0 1 0 0 0,-1-1 0 0 0,0 0-1 0 0,-1 0 1 0 0,1 0 0 0 0,-2-1 0 0 0,2-11 0 0 0,-1 6 15 0 0,-1-1-1 0 0,-1 1 1 0 0,0 0 0 0 0,-1 0 0 0 0,-4-22-1 0 0,2 53 180 0 0,-1 33-200 0 0,5-44-18 0 0,4 60 36 0 0,-4-62-28 0 0,0 1 0 0 0,0 0 0 0 0,0-1 0 0 0,1 1-1 0 0,-1-1 1 0 0,1 1 0 0 0,0-1 0 0 0,0 0-1 0 0,1 0 1 0 0,-1 0 0 0 0,5 5 0 0 0,-1-6 48 0 0,-5-4-57 0 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50.738"/>
    </inkml:context>
    <inkml:brush xml:id="br0">
      <inkml:brushProperty name="width" value="0.025" units="cm"/>
      <inkml:brushProperty name="height" value="0.025" units="cm"/>
    </inkml:brush>
  </inkml:definitions>
  <inkml:trace contextRef="#ctx0" brushRef="#br0">0 1 17583 0 0,'0'0'4464'0'0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51.227"/>
    </inkml:context>
    <inkml:brush xml:id="br0">
      <inkml:brushProperty name="width" value="0.025" units="cm"/>
      <inkml:brushProperty name="height" value="0.025" units="cm"/>
    </inkml:brush>
  </inkml:definitions>
  <inkml:trace contextRef="#ctx0" brushRef="#br0">1 277 18087 0 0,'2'-1'121'0'0,"-1"0"-1"0"0,1 0 0 0 0,-1-1 1 0 0,1 1-1 0 0,-1-1 0 0 0,1 1 1 0 0,-1-1-1 0 0,0 1 0 0 0,0-1 1 0 0,1 0-1 0 0,-1 0 0 0 0,-1 1 1 0 0,1-1-1 0 0,0 0 0 0 0,0 0 0 0 0,-1 0 1 0 0,1 0-1 0 0,-1 0 0 0 0,1-3 1 0 0,3-48 1240 0 0,-3 23-777 0 0,0 25-477 0 0,10-66 787 0 0,-9 65-813 0 0,-1 1 0 0 0,1-1 1 0 0,0 1-1 0 0,0-1 0 0 0,1 1 0 0 0,0 0 1 0 0,0 0-1 0 0,0 0 0 0 0,7-9 1 0 0,-9 14-62 0 0,-1-1 1 0 0,0 1-1 0 0,0 0 1 0 0,1 0-1 0 0,-1-1 1 0 0,0 1-1 0 0,1 0 1 0 0,-1 0-1 0 0,0-1 1 0 0,1 1-1 0 0,-1 0 1 0 0,0 0-1 0 0,1 0 1 0 0,-1 0-1 0 0,0-1 1 0 0,1 1-1 0 0,-1 0 1 0 0,1 0-1 0 0,-1 0 1 0 0,0 0-1 0 0,1 0 1 0 0,-1 0-1 0 0,1 0 1 0 0,-1 0-1 0 0,0 0 1 0 0,1 0-1 0 0,-1 0 1 0 0,0 0-1 0 0,1 1 1 0 0,-1-1-1 0 0,1 0 1 0 0,-1 0-1 0 0,1 1 1 0 0,8 13 205 0 0,2 29-266 0 0,-9-36 109 0 0,5 20 12 0 0,-2-7 30 0 0,6 39-1 0 0,-10-54-76 0 0,0 0 1 0 0,-1-1-1 0 0,0 1 0 0 0,0 0 0 0 0,-1-1 1 0 0,1 1-1 0 0,-1 0 0 0 0,0-1 0 0 0,0 1 0 0 0,-1-1 1 0 0,1 1-1 0 0,-1-1 0 0 0,0 0 0 0 0,-3 5 1 0 0,4-8-9 0 0,0 0 1 0 0,0 0 0 0 0,0 0 0 0 0,0-1 0 0 0,0 1 0 0 0,0 0 0 0 0,0 0 0 0 0,0-1 0 0 0,0 1 0 0 0,0-1 0 0 0,-1 1-1 0 0,1-1 1 0 0,0 0 0 0 0,0 1 0 0 0,0-1 0 0 0,-1 0 0 0 0,1 0 0 0 0,0 0 0 0 0,-1 0 0 0 0,1 0 0 0 0,0 0-1 0 0,0 0 1 0 0,-1-1 0 0 0,1 1 0 0 0,0 0 0 0 0,0-1 0 0 0,-1 1 0 0 0,1-1 0 0 0,-2 0 0 0 0,2 0-11 0 0,1 1 1 0 0,-1 0-1 0 0,0-1 1 0 0,1 1-1 0 0,-1-1 1 0 0,1 1-1 0 0,-1-1 1 0 0,1 0 0 0 0,-1 1-1 0 0,1-1 1 0 0,-1 1-1 0 0,1-1 1 0 0,-1 0-1 0 0,1 1 1 0 0,0-1-1 0 0,-1 0 1 0 0,1 0-1 0 0,0 1 1 0 0,0-1-1 0 0,0 0 1 0 0,-1-1-1 0 0,1 1 8 0 0,1-1 0 0 0,-1 1-1 0 0,0 0 1 0 0,1 0-1 0 0,-1-1 1 0 0,0 1 0 0 0,1 0-1 0 0,0 0 1 0 0,-1-1 0 0 0,1 1-1 0 0,0 0 1 0 0,0 0-1 0 0,-1 0 1 0 0,1 0 0 0 0,0 0-1 0 0,0 0 1 0 0,2-1-1 0 0,8-7 139 0 0,1 1-1 0 0,24-14 0 0 0,18-13 201 0 0,-46 29-319 0 0,-1-1 1 0 0,0-1-1 0 0,0 1 1 0 0,0-1-1 0 0,-1 0 0 0 0,-1 0 1 0 0,7-13-1 0 0,-10 19-35 0 0,-1 0-1 0 0,0 0 1 0 0,0 0 0 0 0,0 0-1 0 0,-1 0 1 0 0,1 0-1 0 0,0 0 1 0 0,-1 0-1 0 0,1-1 1 0 0,-1 1 0 0 0,0 0-1 0 0,0 0 1 0 0,0-1-1 0 0,0 1 1 0 0,0 0-1 0 0,0 0 1 0 0,-1-1 0 0 0,1 1-1 0 0,-1 0 1 0 0,1 0-1 0 0,-1 0 1 0 0,0 0-1 0 0,0 0 1 0 0,0 0-1 0 0,0 0 1 0 0,0 0 0 0 0,0 0-1 0 0,-1 0 1 0 0,1 0-1 0 0,-1 1 1 0 0,1-1-1 0 0,-1 1 1 0 0,1-1 0 0 0,-1 1-1 0 0,0-1 1 0 0,0 1-1 0 0,0 0 1 0 0,-3-1-1 0 0,4 1-2 0 0,-1 0-1 0 0,1 0 1 0 0,0 1 0 0 0,-1-1-1 0 0,0 0 1 0 0,1 1-1 0 0,-1 0 1 0 0,1-1-1 0 0,-1 1 1 0 0,0 0-1 0 0,1 0 1 0 0,-1 0-1 0 0,1 0 1 0 0,-1 0-1 0 0,0 0 1 0 0,1 0-1 0 0,-1 0 1 0 0,0 1-1 0 0,1-1 1 0 0,-1 1-1 0 0,1-1 1 0 0,-1 1-1 0 0,1 0 1 0 0,-1 0 0 0 0,-1 1-1 0 0,1 0 2 0 0,-1 0 0 0 0,1 1 1 0 0,0-1-1 0 0,0 1 0 0 0,0 0 0 0 0,0 0 0 0 0,1 0 1 0 0,-1 0-1 0 0,1 0 0 0 0,0 0 0 0 0,-2 6 1 0 0,0 1 7 0 0,1 0 0 0 0,0 0 0 0 0,1 0-1 0 0,0 0 1 0 0,1 0 0 0 0,0 0 0 0 0,2 16 0 0 0,-1-21 1 0 0,0 1-1 0 0,1 0 0 0 0,-1-1 1 0 0,1 0-1 0 0,0 1 0 0 0,1-1 0 0 0,-1 0 1 0 0,1 0-1 0 0,0 0 0 0 0,0 0 1 0 0,0-1-1 0 0,1 1 0 0 0,0-1 0 0 0,0 0 1 0 0,0 0-1 0 0,0 0 0 0 0,1-1 1 0 0,-1 1-1 0 0,1-1 0 0 0,0 0 0 0 0,0-1 1 0 0,0 1-1 0 0,0-1 0 0 0,0 0 1 0 0,1 0-1 0 0,-1 0 0 0 0,1-1 0 0 0,-1 0 1 0 0,1 0-1 0 0,0 0 0 0 0,-1-1 1 0 0,1 0-1 0 0,0 0 0 0 0,9-2 0 0 0,-5 1 5 0 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54.273"/>
    </inkml:context>
    <inkml:brush xml:id="br0">
      <inkml:brushProperty name="width" value="0.025" units="cm"/>
      <inkml:brushProperty name="height" value="0.025" units="cm"/>
    </inkml:brush>
  </inkml:definitions>
  <inkml:trace contextRef="#ctx0" brushRef="#br0">46 1 11448 0 0,'-7'12'494'0'0,"1"1"-1"0"0,1 1 1 0 0,-4 14 0 0 0,3-6 321 0 0,2-1 0 0 0,1 2 1 0 0,-2 22-1 0 0,5-1 325 0 0,1-1 0 0 0,9 56 1 0 0,2-38 335 0 0,-10-49-1193 0 0,2-1 0 0 0,-1-1 0 0 0,2 1-1 0 0,-1 0 1 0 0,2-1 0 0 0,7 12 0 0 0,-9-17-70 0 0,-4-5-164 0 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55.106"/>
    </inkml:context>
    <inkml:brush xml:id="br0">
      <inkml:brushProperty name="width" value="0.025" units="cm"/>
      <inkml:brushProperty name="height" value="0.025" units="cm"/>
    </inkml:brush>
  </inkml:definitions>
  <inkml:trace contextRef="#ctx0" brushRef="#br0">13 48 13264 0 0,'5'-5'522'0'0,"-1"0"0"0"0,1 0 0 0 0,0 0 0 0 0,1 1 0 0 0,-1 0 1 0 0,1 0-1 0 0,0 0 0 0 0,11-4 0 0 0,-15 7-434 0 0,0 0-1 0 0,0 1 0 0 0,0-1 1 0 0,0 1-1 0 0,0 0 1 0 0,0 0-1 0 0,0 0 1 0 0,0 0-1 0 0,0 0 1 0 0,0 0-1 0 0,0 0 1 0 0,0 1-1 0 0,1-1 1 0 0,-1 1-1 0 0,0 0 1 0 0,0-1-1 0 0,-1 1 1 0 0,1 0-1 0 0,0 0 1 0 0,0 0-1 0 0,0 0 1 0 0,-1 1-1 0 0,1-1 1 0 0,0 0-1 0 0,-1 1 1 0 0,1-1-1 0 0,-1 1 1 0 0,0 0-1 0 0,1-1 1 0 0,-1 1-1 0 0,0 0 1 0 0,2 3-1 0 0,0 1-23 0 0,0 0-1 0 0,0 0 1 0 0,-1 0 0 0 0,0 0 0 0 0,0 0-1 0 0,0 1 1 0 0,1 6 0 0 0,-2-4 15 0 0,-1-1 0 0 0,0 1 0 0 0,0-1 1 0 0,0 1-1 0 0,-1-1 0 0 0,0 1 0 0 0,-1-1 1 0 0,-4 12-1 0 0,3-9-21 0 0,-2 0 1 0 0,1 0 0 0 0,-2-1-1 0 0,1 1 1 0 0,-1-1 0 0 0,-1-1-1 0 0,0 1 1 0 0,0-1 0 0 0,-1-1-1 0 0,-17 16 1 0 0,24-23-44 0 0,0 0-1 0 0,0 0 1 0 0,0 0 0 0 0,-1 0-1 0 0,1 0 1 0 0,0 0 0 0 0,-1 0 0 0 0,1 0-1 0 0,0-1 1 0 0,-1 1 0 0 0,1 0-1 0 0,-1-1 1 0 0,1 1 0 0 0,-1-1 0 0 0,0 0-1 0 0,1 1 1 0 0,-1-1 0 0 0,1 0-1 0 0,-1 0 1 0 0,0 0 0 0 0,1 0-1 0 0,-1-1 1 0 0,1 1 0 0 0,-1 0 0 0 0,1-1-1 0 0,-1 1 1 0 0,1-1 0 0 0,-1 1-1 0 0,1-1 1 0 0,-1 1 0 0 0,1-1-1 0 0,-1 0 1 0 0,-1-2 0 0 0,2 2 17 0 0,0-1 0 0 0,-1 0 0 0 0,2 1-1 0 0,-1-1 1 0 0,0 0 0 0 0,0 0 0 0 0,0 1 0 0 0,1-1 0 0 0,-1 0 0 0 0,1 0 0 0 0,0 0 0 0 0,-1 0 0 0 0,1 0 0 0 0,0 0-1 0 0,0 0 1 0 0,0 0 0 0 0,1 0 0 0 0,-1 0 0 0 0,0 0 0 0 0,1 1 0 0 0,-1-1 0 0 0,1 0 0 0 0,-1 0 0 0 0,1 0 0 0 0,0 0-1 0 0,0 1 1 0 0,2-4 0 0 0,-2 3 7 0 0,1 1 0 0 0,-1-1-1 0 0,1 0 1 0 0,0 0 0 0 0,0 1 0 0 0,0-1-1 0 0,0 1 1 0 0,0-1 0 0 0,0 1-1 0 0,0 0 1 0 0,0 0 0 0 0,1 0 0 0 0,-1 0-1 0 0,0 0 1 0 0,1 0 0 0 0,-1 1 0 0 0,1-1-1 0 0,-1 1 1 0 0,0 0 0 0 0,1-1-1 0 0,-1 1 1 0 0,1 0 0 0 0,-1 1 0 0 0,1-1-1 0 0,-1 0 1 0 0,3 1 0 0 0,-2 0-3 0 0,0-1 1 0 0,-1 1-1 0 0,1-1 0 0 0,0 1 1 0 0,-1 0-1 0 0,1 0 1 0 0,-1 0-1 0 0,1 1 1 0 0,-1-1-1 0 0,0 0 1 0 0,0 1-1 0 0,1 0 0 0 0,-1-1 1 0 0,0 1-1 0 0,0 0 1 0 0,-1 0-1 0 0,1 0 1 0 0,0 0-1 0 0,-1 0 0 0 0,1 1 1 0 0,-1-1-1 0 0,1 0 1 0 0,0 4-1 0 0,9 25 366 0 0,-11-30-378 0 0,0 0-1 0 0,1 0 1 0 0,-1 0-1 0 0,1 0 1 0 0,0 0 0 0 0,-1 0-1 0 0,1 0 1 0 0,0-1 0 0 0,0 1-1 0 0,-1 0 1 0 0,1 0-1 0 0,0 0 1 0 0,0-1 0 0 0,0 1-1 0 0,0-1 1 0 0,0 1 0 0 0,0 0-1 0 0,0-1 1 0 0,0 0-1 0 0,0 1 1 0 0,0-1 0 0 0,0 0-1 0 0,0 1 1 0 0,1-1 0 0 0,1 0-1 0 0,-1 0 49 0 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55.631"/>
    </inkml:context>
    <inkml:brush xml:id="br0">
      <inkml:brushProperty name="width" value="0.025" units="cm"/>
      <inkml:brushProperty name="height" value="0.025" units="cm"/>
    </inkml:brush>
  </inkml:definitions>
  <inkml:trace contextRef="#ctx0" brushRef="#br0">5 0 16479 0 0,'0'0'1434'0'0,"-3"28"654"0"0,2-10-1022 0 0,1 0 1 0 0,3 32-1 0 0,8 6 445 0 0,-11-53-1480 0 0,1-1-1 0 0,0 0 1 0 0,0 0-1 0 0,0 1 1 0 0,0-1-1 0 0,0 0 0 0 0,1 0 1 0 0,-1 0-1 0 0,1 0 1 0 0,-1 0-1 0 0,1-1 1 0 0,0 1-1 0 0,0 0 1 0 0,-1-1-1 0 0,1 1 1 0 0,0-1-1 0 0,0 0 1 0 0,1 0-1 0 0,-1 0 1 0 0,0 0-1 0 0,0 0 0 0 0,1 0 1 0 0,-1 0-1 0 0,0-1 1 0 0,1 1-1 0 0,-1-1 1 0 0,0 0-1 0 0,1 1 1 0 0,-1-1-1 0 0,1 0 1 0 0,-1-1-1 0 0,1 1 1 0 0,-1 0-1 0 0,0-1 0 0 0,1 1 1 0 0,-1-1-1 0 0,0 0 1 0 0,1 0-1 0 0,-1 1 1 0 0,0-2-1 0 0,0 1 1 0 0,0 0-1 0 0,0 0 1 0 0,0-1-1 0 0,0 1 1 0 0,0-1-1 0 0,0 0 1 0 0,-1 1-1 0 0,1-1 0 0 0,-1 0 1 0 0,1 0-1 0 0,-1 0 1 0 0,0 0-1 0 0,1 0 1 0 0,-1 0-1 0 0,0-1 1 0 0,0 1-1 0 0,-1 0 1 0 0,1 0-1 0 0,0-1 1 0 0,-1 1-1 0 0,0-1 0 0 0,1 1 1 0 0,-1 0-1 0 0,0-5 1 0 0,-1-2 16 0 0,0 0-1 0 0,0 0 1 0 0,-1 0-1 0 0,0 0 1 0 0,-5-12 0 0 0,7 18-13 0 0,-1 1 0 0 0,0 0-1 0 0,0 0 1 0 0,0-1 0 0 0,0 1 0 0 0,0 0 0 0 0,-1 0 0 0 0,1 0-1 0 0,0 0 1 0 0,-1 0 0 0 0,0 1 0 0 0,1-1 0 0 0,-1 0 0 0 0,0 1 0 0 0,0-1-1 0 0,0 1 1 0 0,0-1 0 0 0,0 1 0 0 0,0 0 0 0 0,0 0 0 0 0,0 0-1 0 0,-1 0 1 0 0,1 1 0 0 0,0-1 0 0 0,-4 0 0 0 0,5 1 19 0 0,2 1-26 0 0,0 0-1 0 0,-1 1 1 0 0,1-1-1 0 0,0 0 0 0 0,0 0 1 0 0,0 0-1 0 0,-1 1 1 0 0,1-1-1 0 0,1 0 1 0 0,-1 0-1 0 0,0 0 1 0 0,0-1-1 0 0,0 1 0 0 0,0 0 1 0 0,1 0-1 0 0,-1-1 1 0 0,0 1-1 0 0,1-1 1 0 0,-1 1-1 0 0,0-1 1 0 0,1 1-1 0 0,-1-1 1 0 0,1 0-1 0 0,-1 0 0 0 0,0 1 1 0 0,1-1-1 0 0,-1 0 1 0 0,3-1-1 0 0,44 1 254 0 0,-27-7-135 0 0,-16 6-97 0 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56.186"/>
    </inkml:context>
    <inkml:brush xml:id="br0">
      <inkml:brushProperty name="width" value="0.025" units="cm"/>
      <inkml:brushProperty name="height" value="0.025" units="cm"/>
    </inkml:brush>
  </inkml:definitions>
  <inkml:trace contextRef="#ctx0" brushRef="#br0">72 55 15376 0 0,'13'-29'3183'0'0,"-13"28"-3066"0"0,0-1-1 0 0,0 1 0 0 0,0 0 0 0 0,0 0 0 0 0,0 0 0 0 0,-1 0 0 0 0,1 0 0 0 0,0 0 0 0 0,0 0 0 0 0,-1 0 0 0 0,1 0 0 0 0,-1 0 0 0 0,1 1 0 0 0,-1-1 0 0 0,1 0 0 0 0,-1 0 1 0 0,0 0-1 0 0,1 0 0 0 0,-1 1 0 0 0,0-1 0 0 0,0 0 0 0 0,0 1 0 0 0,1-1 0 0 0,-1 1 0 0 0,0-1 0 0 0,0 0 0 0 0,0 1 0 0 0,0 0 0 0 0,0-1 0 0 0,0 1 0 0 0,0 0 1 0 0,0-1-1 0 0,0 1 0 0 0,0 0 0 0 0,0 0 0 0 0,0 0 0 0 0,0 0 0 0 0,0 0 0 0 0,0 0 0 0 0,0 0 0 0 0,0 0 0 0 0,-2 1 0 0 0,0 0-69 0 0,1 0-1 0 0,0 0 0 0 0,-1 0 1 0 0,1 1-1 0 0,0-1 0 0 0,0 1 1 0 0,0-1-1 0 0,0 1 0 0 0,0 0 1 0 0,0 0-1 0 0,0 0 0 0 0,1 0 1 0 0,-1 0-1 0 0,1 0 0 0 0,-1 0 1 0 0,-1 3-1 0 0,0 3 62 0 0,0 0 1 0 0,0 0-1 0 0,1 0 0 0 0,0 1 0 0 0,0-1 1 0 0,1 0-1 0 0,-1 13 0 0 0,2-17-83 0 0,0 0 0 0 0,0-1 1 0 0,1 1-1 0 0,-1 0 0 0 0,1-1 0 0 0,0 1 0 0 0,0 0 0 0 0,0-1 0 0 0,1 1 0 0 0,-1-1 0 0 0,1 1 0 0 0,0-1 0 0 0,0 0 0 0 0,0 0 0 0 0,0 0 1 0 0,0 0-1 0 0,1 0 0 0 0,0 0 0 0 0,3 2 0 0 0,-5-4-8 0 0,0 0-1 0 0,0-1 1 0 0,0 1 0 0 0,0-1 0 0 0,0 0-1 0 0,0 1 1 0 0,0-1 0 0 0,0 0 0 0 0,0 1 0 0 0,0-1-1 0 0,0 0 1 0 0,0 0 0 0 0,0 0 0 0 0,0 0-1 0 0,0 0 1 0 0,0 0 0 0 0,0 0 0 0 0,0 0-1 0 0,0 0 1 0 0,0-1 0 0 0,1 1 0 0 0,-1 0 0 0 0,0-1-1 0 0,0 1 1 0 0,-1-1 0 0 0,1 1 0 0 0,0-1-1 0 0,0 1 1 0 0,0-1 0 0 0,0 0 0 0 0,0 1-1 0 0,0-1 1 0 0,-1 0 0 0 0,1 0 0 0 0,0 0 0 0 0,-1 0-1 0 0,1 1 1 0 0,-1-1 0 0 0,1 0 0 0 0,-1 0-1 0 0,1 0 1 0 0,0-2 0 0 0,2-3 91 0 0,0 0-1 0 0,0 0 1 0 0,0-1-1 0 0,-1 1 1 0 0,2-8 0 0 0,0-7 299 0 0,0 0 0 0 0,0-26 0 0 0,-4 47-47 0 0,2 31-39 0 0,-2-27-306 0 0,1 6 58 0 0,1-1 1 0 0,-1 1-1 0 0,1 0 1 0 0,1-1-1 0 0,6 15 1 0 0,-9-22-57 0 0,1 0 0 0 0,0 0 0 0 0,0-1 0 0 0,0 1 0 0 0,0-1 0 0 0,0 1 0 0 0,1-1 0 0 0,-1 0 0 0 0,0 1 1 0 0,1-1-1 0 0,-1 0 0 0 0,1 0 0 0 0,-1 0 0 0 0,1 0 0 0 0,0 0 0 0 0,-1 0 0 0 0,1 0 0 0 0,0 0 0 0 0,0-1 0 0 0,0 1 1 0 0,-1-1-1 0 0,1 1 0 0 0,0-1 0 0 0,0 0 0 0 0,0 0 0 0 0,0 0 0 0 0,0 0 0 0 0,0 0 0 0 0,-1 0 0 0 0,1-1 0 0 0,0 1 1 0 0,0 0-1 0 0,0-1 0 0 0,0 1 0 0 0,-1-1 0 0 0,4-1 0 0 0,10-5 82 0 0,-9 2-54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0:54.408"/>
    </inkml:context>
    <inkml:brush xml:id="br0">
      <inkml:brushProperty name="width" value="0.1" units="cm"/>
      <inkml:brushProperty name="height" value="0.1" units="cm"/>
    </inkml:brush>
  </inkml:definitions>
  <inkml:trace contextRef="#ctx0" brushRef="#br0">365 126 13864 0 0,'1'-3'338'0'0,"-1"-1"1"0"0,1 0-1 0 0,-1 0 0 0 0,0 0 1 0 0,0 0-1 0 0,0 0 1 0 0,-1 0-1 0 0,1 0 1 0 0,-1 0-1 0 0,0 0 1 0 0,0 1-1 0 0,0-1 1 0 0,0 0-1 0 0,-1 1 1 0 0,0-1-1 0 0,-2-4 1 0 0,1 4-151 0 0,-1 0 0 0 0,1 0 0 0 0,-1 0 0 0 0,1 1 0 0 0,-1-1 0 0 0,0 1 0 0 0,0 0 0 0 0,-1 0 0 0 0,1 0 0 0 0,-1 1 0 0 0,-6-3 0 0 0,4 2-92 0 0,-1 0 0 0 0,1 1 1 0 0,0 0-1 0 0,-1 0 0 0 0,1 1 0 0 0,-1 0 1 0 0,0 1-1 0 0,0-1 0 0 0,1 1 0 0 0,-1 1 1 0 0,0 0-1 0 0,1 0 0 0 0,-1 0 0 0 0,1 1 0 0 0,-1 0 1 0 0,-12 5-1 0 0,13-2-47 0 0,0-1 1 0 0,0 1-1 0 0,0 0 1 0 0,1 0-1 0 0,0 1 0 0 0,0 0 1 0 0,0 0-1 0 0,1 0 0 0 0,-1 1 1 0 0,2 0-1 0 0,-1 0 1 0 0,1 0-1 0 0,0 0 0 0 0,1 1 1 0 0,-1 0-1 0 0,1-1 1 0 0,1 1-1 0 0,-3 12 0 0 0,4-14-28 0 0,0 1-1 0 0,0 0 0 0 0,1 0 1 0 0,-1 0-1 0 0,2 0 0 0 0,-1-1 1 0 0,1 1-1 0 0,0 0 0 0 0,0 0 1 0 0,1-1-1 0 0,0 1 0 0 0,0-1 1 0 0,0 1-1 0 0,1-1 1 0 0,0 0-1 0 0,0 0 0 0 0,1 0 1 0 0,0 0-1 0 0,0-1 0 0 0,0 0 1 0 0,0 1-1 0 0,1-1 0 0 0,5 4 1 0 0,-3-5 3 0 0,0 1 0 0 0,0-2 0 0 0,1 1 1 0 0,-1-1-1 0 0,1 0 0 0 0,-1 0 1 0 0,1-1-1 0 0,15 2 0 0 0,-13-2-11 0 0,-1 0 0 0 0,0 1 1 0 0,0 0-1 0 0,0 0 0 0 0,0 1 0 0 0,9 4 0 0 0,-8-1 4 0 0,1 0 0 0 0,-1 0 1 0 0,-1 1-1 0 0,0 1 0 0 0,12 13 0 0 0,-16-16-12 0 0,-1 0 0 0 0,0 0 0 0 0,0 1 0 0 0,0 0 0 0 0,-1 0 0 0 0,0 0 1 0 0,0 0-1 0 0,-1 0 0 0 0,0 0 0 0 0,1 10 0 0 0,-2-8-3 0 0,-1-1 0 0 0,0 0 1 0 0,0 1-1 0 0,-1-1 0 0 0,0 1 0 0 0,0-1 0 0 0,-1 1 1 0 0,0-1-1 0 0,-1 0 0 0 0,1 0 0 0 0,-2 0 1 0 0,1-1-1 0 0,-1 1 0 0 0,-8 11 0 0 0,11-17-2 0 0,-1 0-1 0 0,0 0 0 0 0,1 0 1 0 0,-1-1-1 0 0,0 1 1 0 0,0 0-1 0 0,0-1 0 0 0,0 0 1 0 0,0 1-1 0 0,-1-1 1 0 0,1 0-1 0 0,0 0 0 0 0,0 0 1 0 0,-1-1-1 0 0,1 1 1 0 0,-1 0-1 0 0,1-1 0 0 0,-1 0 1 0 0,-4 1-1 0 0,-54-4-17 0 0,42 2 15 0 0,-19-2-45 0 0,-1-2 1 0 0,1-1-1 0 0,-42-12 0 0 0,65 11 8 0 0,12 6 32 0 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56.576"/>
    </inkml:context>
    <inkml:brush xml:id="br0">
      <inkml:brushProperty name="width" value="0.025" units="cm"/>
      <inkml:brushProperty name="height" value="0.025" units="cm"/>
    </inkml:brush>
  </inkml:definitions>
  <inkml:trace contextRef="#ctx0" brushRef="#br0">62 2 16072 0 0,'-20'-1'4303'0'0,"16"5"-3992"0"0,0 0-1 0 0,0 1 0 0 0,1-1 1 0 0,-1 1-1 0 0,1 0 1 0 0,0 0-1 0 0,0 0 0 0 0,1 0 1 0 0,-1 1-1 0 0,1-1 0 0 0,1 1 1 0 0,-3 10-1 0 0,3-11-227 0 0,1-1 0 0 0,0 0 0 0 0,0 1 0 0 0,0-1-1 0 0,1 0 1 0 0,0 1 0 0 0,0-1 0 0 0,0 0 0 0 0,0 0 0 0 0,1 1 0 0 0,-1-1-1 0 0,1 0 1 0 0,0 0 0 0 0,0-1 0 0 0,1 1 0 0 0,-1 0 0 0 0,1-1 0 0 0,3 4 0 0 0,-5-5-50 0 0,1 0 0 0 0,-1 0 0 0 0,1-1 0 0 0,0 1 1 0 0,0 0-1 0 0,0-1 0 0 0,0 0 0 0 0,0 1 0 0 0,0-1 1 0 0,0 0-1 0 0,0 0 0 0 0,0 0 0 0 0,1 0 1 0 0,-1-1-1 0 0,0 1 0 0 0,1 0 0 0 0,-1-1 0 0 0,0 0 1 0 0,1 0-1 0 0,-1 1 0 0 0,1-1 0 0 0,-1-1 0 0 0,0 1 1 0 0,1 0-1 0 0,-1-1 0 0 0,1 1 0 0 0,-1-1 0 0 0,0 1 1 0 0,0-1-1 0 0,1 0 0 0 0,-1 0 0 0 0,4-3 1 0 0,0 1-4 0 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56.960"/>
    </inkml:context>
    <inkml:brush xml:id="br0">
      <inkml:brushProperty name="width" value="0.025" units="cm"/>
      <inkml:brushProperty name="height" value="0.025" units="cm"/>
    </inkml:brush>
  </inkml:definitions>
  <inkml:trace contextRef="#ctx0" brushRef="#br0">44 0 17183 0 0,'-4'4'268'0'0,"0"0"-1"0"0,1-1 0 0 0,-1 1 0 0 0,1 0 0 0 0,0 1 0 0 0,0-1 0 0 0,0 1 0 0 0,0-1 0 0 0,1 1 0 0 0,0 0 1 0 0,0 0-1 0 0,0 0 0 0 0,1 0 0 0 0,0 0 0 0 0,0 0 0 0 0,0 0 0 0 0,0 0 0 0 0,1 1 0 0 0,0-1 0 0 0,0 0 0 0 0,0 1 1 0 0,2 5-1 0 0,-2-8-174 0 0,0 1 1 0 0,1 0 0 0 0,0-1-1 0 0,0 1 1 0 0,0 0 0 0 0,0-1-1 0 0,0 1 1 0 0,1-1-1 0 0,0 1 1 0 0,0-1 0 0 0,0 0-1 0 0,0 0 1 0 0,0 0 0 0 0,0 0-1 0 0,1 0 1 0 0,-1-1 0 0 0,1 1-1 0 0,0-1 1 0 0,0 1 0 0 0,0-1-1 0 0,0 0 1 0 0,0 0-1 0 0,1 0 1 0 0,-1-1 0 0 0,1 1-1 0 0,-1-1 1 0 0,1 0 0 0 0,-1 0-1 0 0,1 0 1 0 0,0 0 0 0 0,5 0-1 0 0,-7-1-63 0 0,1 0 0 0 0,0-1 0 0 0,-1 1 0 0 0,1 0 0 0 0,0-1 0 0 0,-1 0 0 0 0,1 1 0 0 0,-1-1 0 0 0,1 0 0 0 0,-1 0 0 0 0,1-1 0 0 0,-1 1 0 0 0,0 0 0 0 0,0-1 0 0 0,0 0 0 0 0,0 1 0 0 0,0-1 0 0 0,0 0 0 0 0,0 0 0 0 0,0 0-1 0 0,-1 0 1 0 0,1 0 0 0 0,-1 0 0 0 0,1-1 0 0 0,-1 1 0 0 0,0-1 0 0 0,0 1 0 0 0,0 0 0 0 0,0-1 0 0 0,0 0 0 0 0,-1 1 0 0 0,1-4 0 0 0,1-4 20 0 0,-1 1 0 0 0,0 0 0 0 0,0 0 0 0 0,-1-1 0 0 0,-1 1 0 0 0,1 0 0 0 0,-1-1 0 0 0,-3-10 0 0 0,-3 6 162 0 0,2 23 169 0 0,3 24-57 0 0,3-25-254 0 0,0-1-1 0 0,0 1 1 0 0,1-1-1 0 0,1 0 1 0 0,-1 1-1 0 0,1-1 1 0 0,0 0 0 0 0,1-1-1 0 0,-1 1 1 0 0,1-1-1 0 0,8 10 1 0 0,0-13 152 0 0,-10-4-167 0 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57.312"/>
    </inkml:context>
    <inkml:brush xml:id="br0">
      <inkml:brushProperty name="width" value="0.025" units="cm"/>
      <inkml:brushProperty name="height" value="0.025" units="cm"/>
    </inkml:brush>
  </inkml:definitions>
  <inkml:trace contextRef="#ctx0" brushRef="#br0">12 13 15976 0 0,'0'0'0'0'0,"-5"-9"735"0"0,5 8 9 0 0,0 1 0 0 0,-2-1 0 0 0,0 0-328 0 0,1 0-272 0 0,0 1 784 0 0,1 0-376 0 0</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57.759"/>
    </inkml:context>
    <inkml:brush xml:id="br0">
      <inkml:brushProperty name="width" value="0.025" units="cm"/>
      <inkml:brushProperty name="height" value="0.025" units="cm"/>
    </inkml:brush>
  </inkml:definitions>
  <inkml:trace contextRef="#ctx0" brushRef="#br0">1 152 14968 0 0,'0'0'665'0'0,"10"-3"972"0"0,-9-4-1195 0 0,-1-1-1 0 0,0 1 0 0 0,0 0 1 0 0,-1 0-1 0 0,-2-14 1 0 0,1 15-162 0 0,1 0 0 0 0,0 0 0 0 0,1-1 1 0 0,-1 1-1 0 0,1 0 0 0 0,0 0 0 0 0,1 0 0 0 0,1-8 1 0 0,-1 12-208 0 0,-1 0 1 0 0,1 1-1 0 0,0-1 0 0 0,0 0 1 0 0,0 1-1 0 0,0-1 1 0 0,0 0-1 0 0,1 1 0 0 0,-1-1 1 0 0,0 1-1 0 0,1 0 1 0 0,-1-1-1 0 0,1 1 1 0 0,-1 0-1 0 0,4-2 0 0 0,-4 3-52 0 0,-1 0 0 0 0,1-1 0 0 0,0 1 0 0 0,-1 0 0 0 0,1 0-1 0 0,0-1 1 0 0,-1 1 0 0 0,1 0 0 0 0,0 0 0 0 0,0 0 0 0 0,-1 0-1 0 0,1 0 1 0 0,0 0 0 0 0,0 0 0 0 0,-1 0 0 0 0,1 0 0 0 0,0 0-1 0 0,-1 0 1 0 0,1 0 0 0 0,0 1 0 0 0,0-1 0 0 0,-1 0 0 0 0,1 0-1 0 0,0 1 1 0 0,-1-1 0 0 0,1 1 0 0 0,-1-1 0 0 0,1 0 0 0 0,0 1-1 0 0,-1-1 1 0 0,1 1 0 0 0,-1 0 0 0 0,1-1 0 0 0,-1 1 0 0 0,0-1-1 0 0,1 1 1 0 0,-1 0 0 0 0,1-1 0 0 0,-1 1 0 0 0,0 0 0 0 0,0-1-1 0 0,1 2 1 0 0,4 16 106 0 0,-1-1 0 0 0,0 1 0 0 0,1 24-1 0 0,8 35 681 0 0,-20-138 990 0 0,6 54-1767 0 0,1 0 1 0 0,0 0-1 0 0,1 0 0 0 0,0 0 1 0 0,0 0-1 0 0,0 0 0 0 0,1 1 1 0 0,0-1-1 0 0,0 0 0 0 0,1 1 0 0 0,6-11 1 0 0,-8 15-16 0 0,0 0 0 0 0,0 0 1 0 0,0 1-1 0 0,0-1 0 0 0,1 0 0 0 0,-1 1 1 0 0,0-1-1 0 0,1 1 0 0 0,-1 0 0 0 0,1-1 1 0 0,0 1-1 0 0,-1 0 0 0 0,1 0 0 0 0,0 0 1 0 0,0 0-1 0 0,0 0 0 0 0,0 1 0 0 0,-1-1 1 0 0,1 0-1 0 0,0 1 0 0 0,0 0 1 0 0,0-1-1 0 0,0 1 0 0 0,1 0 0 0 0,-1 0 1 0 0,2 0-1 0 0,-2 1 1 0 0,0 0 1 0 0,1 1-1 0 0,-1-1 1 0 0,0 0-1 0 0,0 1 0 0 0,0-1 1 0 0,-1 1-1 0 0,1-1 1 0 0,0 1-1 0 0,0 0 0 0 0,-1 0 1 0 0,1 0-1 0 0,-1 0 1 0 0,0 0-1 0 0,0 0 1 0 0,0 0-1 0 0,0 1 0 0 0,0-1 1 0 0,0 0-1 0 0,0 1 1 0 0,0 4-1 0 0,3 18 128 0 0,6 20 74 0 0,-10-43-202 0 0,1-1 0 0 0,-1 1 0 0 0,1-1 0 0 0,0 1 0 0 0,-1-1-1 0 0,1 1 1 0 0,0-1 0 0 0,0 0 0 0 0,0 0 0 0 0,0 1 0 0 0,0-1 0 0 0,0 0 0 0 0,1 0 0 0 0,-1 0 0 0 0,0 0 0 0 0,1 0 0 0 0,-1 0-1 0 0,0 0 1 0 0,1-1 0 0 0,-1 1 0 0 0,1 0 0 0 0,2 0 0 0 0,0 0 8 0 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4:58.155"/>
    </inkml:context>
    <inkml:brush xml:id="br0">
      <inkml:brushProperty name="width" value="0.025" units="cm"/>
      <inkml:brushProperty name="height" value="0.025" units="cm"/>
    </inkml:brush>
  </inkml:definitions>
  <inkml:trace contextRef="#ctx0" brushRef="#br0">86 72 16575 0 0,'1'-10'245'0'0,"1"3"304"0"0,-1 0 0 0 0,-1 0 0 0 0,1 0 0 0 0,-1 0 0 0 0,-1-7 1 0 0,1 13-484 0 0,0 1 1 0 0,0-1-1 0 0,0 1 1 0 0,0-1-1 0 0,0 0 1 0 0,0 1 0 0 0,-1-1-1 0 0,1 1 1 0 0,0-1-1 0 0,0 1 1 0 0,-1-1-1 0 0,1 1 1 0 0,0-1 0 0 0,-1 1-1 0 0,1-1 1 0 0,-1 1-1 0 0,1-1 1 0 0,-1 1-1 0 0,1 0 1 0 0,0-1 0 0 0,-1 1-1 0 0,1 0 1 0 0,-1-1-1 0 0,0 1 1 0 0,0-1-1 0 0,-1 1-16 0 0,1 0-1 0 0,-1 1 0 0 0,1-1 0 0 0,-1 0 0 0 0,1 0 0 0 0,-1 1 0 0 0,1-1 0 0 0,0 1 0 0 0,-1-1 1 0 0,1 1-1 0 0,-1 0 0 0 0,1-1 0 0 0,0 1 0 0 0,0 0 0 0 0,-3 2 0 0 0,1-1 59 0 0,0 0-1 0 0,1 0 1 0 0,-1 1-1 0 0,0-1 0 0 0,1 1 1 0 0,-1-1-1 0 0,1 1 1 0 0,0 0-1 0 0,0 0 1 0 0,0 0-1 0 0,0 0 0 0 0,1 1 1 0 0,-1-1-1 0 0,1 0 1 0 0,-2 6-1 0 0,3-7-64 0 0,0 1 0 0 0,0 0 0 0 0,0-1 0 0 0,0 1 0 0 0,0 0 0 0 0,1-1 0 0 0,-1 1 0 0 0,1-1 0 0 0,0 1 0 0 0,0-1-1 0 0,0 1 1 0 0,0-1 0 0 0,0 1 0 0 0,0-1 0 0 0,1 0 0 0 0,-1 0 0 0 0,1 1 0 0 0,-1-1 0 0 0,1 0 0 0 0,0-1 0 0 0,0 1 0 0 0,2 2 0 0 0,2 1 7 0 0,-1 1-1 0 0,0 0 1 0 0,-1 0 0 0 0,1 0-1 0 0,-1 0 1 0 0,5 12 0 0 0,-8-17-42 0 0,0 0 0 0 0,0 1-1 0 0,-1-1 1 0 0,1 1 0 0 0,0-1 0 0 0,-1 1 0 0 0,1 0 0 0 0,-1-1 0 0 0,1 1-1 0 0,-1-1 1 0 0,0 1 0 0 0,0 0 0 0 0,0-1 0 0 0,0 1 0 0 0,0 0 0 0 0,0-1-1 0 0,0 1 1 0 0,-1 0 0 0 0,1-1 0 0 0,0 1 0 0 0,-1 0 0 0 0,0-1 0 0 0,1 1-1 0 0,-1-1 1 0 0,0 1 0 0 0,0-1 0 0 0,1 0 0 0 0,-1 1 0 0 0,0-1 0 0 0,-1 0-1 0 0,1 1 1 0 0,0-1 0 0 0,0 0 0 0 0,0 0 0 0 0,-1 0 0 0 0,-1 1 0 0 0,2-2 0 0 0,-1 1 1 0 0,1-1 0 0 0,0 0 0 0 0,-1 1 0 0 0,1-1-1 0 0,0 0 1 0 0,-1 0 0 0 0,1 0 0 0 0,0 0 0 0 0,-1-1 0 0 0,1 1-1 0 0,0 0 1 0 0,-1-1 0 0 0,1 1 0 0 0,0 0 0 0 0,0-1 0 0 0,-1 1-1 0 0,-1-2 1 0 0,-25-16 178 0 0,16 9-85 0 0,9 8-32 0 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00.968"/>
    </inkml:context>
    <inkml:brush xml:id="br0">
      <inkml:brushProperty name="width" value="0.025" units="cm"/>
      <inkml:brushProperty name="height" value="0.025" units="cm"/>
    </inkml:brush>
  </inkml:definitions>
  <inkml:trace contextRef="#ctx0" brushRef="#br0">0 208 14672 0 0,'11'9'2391'0'0,"-4"-9"-2039"0"0,0-1 0 0 0,-1-1-1 0 0,1 1 1 0 0,0-1-1 0 0,-1 0 1 0 0,1-1 0 0 0,-1 0-1 0 0,0 0 1 0 0,0 0-1 0 0,0 0 1 0 0,0-1 0 0 0,0 0-1 0 0,-1-1 1 0 0,0 1-1 0 0,9-10 1 0 0,-7 7-112 0 0,0-1 1 0 0,-1 0-1 0 0,0-1 0 0 0,0 1 1 0 0,-1-1-1 0 0,0 0 0 0 0,0 0 1 0 0,-1-1-1 0 0,0 1 0 0 0,2-11 1 0 0,-5 18-210 0 0,-1 0 0 0 0,1 0 0 0 0,-1 1 0 0 0,0-1 0 0 0,0 0 0 0 0,1 0 0 0 0,-1 0 0 0 0,0 1 0 0 0,-1-1 1 0 0,1 0-1 0 0,0 0 0 0 0,0 1 0 0 0,-1-1 0 0 0,1 0 0 0 0,-1 0 0 0 0,0 1 0 0 0,1-1 0 0 0,-1 0 0 0 0,0 1 0 0 0,0-1 1 0 0,0 1-1 0 0,0-1 0 0 0,0 1 0 0 0,0 0 0 0 0,-1-1 0 0 0,1 1 0 0 0,0 0 0 0 0,-1 0 0 0 0,1 0 0 0 0,-1 0 1 0 0,1 0-1 0 0,-1 0 0 0 0,1 0 0 0 0,-1 0 0 0 0,0 1 0 0 0,1-1 0 0 0,-1 0 0 0 0,0 1 0 0 0,-2-1 0 0 0,1 1-11 0 0,1 0-1 0 0,-1 0 0 0 0,0 0 0 0 0,1 0 1 0 0,-1 0-1 0 0,0 1 0 0 0,1-1 1 0 0,-1 1-1 0 0,1-1 0 0 0,-1 1 1 0 0,1 0-1 0 0,-1 0 0 0 0,1 0 0 0 0,0 0 1 0 0,0 1-1 0 0,-1-1 0 0 0,1 1 1 0 0,0-1-1 0 0,0 1 0 0 0,0 0 0 0 0,0 0 1 0 0,1 0-1 0 0,-1 0 0 0 0,0 0 1 0 0,1 0-1 0 0,0 0 0 0 0,-2 3 1 0 0,1 1 10 0 0,0 0 1 0 0,0 1 0 0 0,1-1 0 0 0,0 1 0 0 0,0-1-1 0 0,1 1 1 0 0,0-1 0 0 0,0 1 0 0 0,0-1 0 0 0,1 1 0 0 0,0 0-1 0 0,0-1 1 0 0,0 0 0 0 0,1 1 0 0 0,0-1 0 0 0,0 0-1 0 0,1 0 1 0 0,0 0 0 0 0,0 0 0 0 0,0-1 0 0 0,1 1 0 0 0,0-1-1 0 0,0 0 1 0 0,0 0 0 0 0,10 9 0 0 0,-13-14-16 0 0,0 1 0 0 0,0 0 0 0 0,0-1 0 0 0,0 1 0 0 0,1 0 0 0 0,-1-1 0 0 0,0 0 0 0 0,0 1 0 0 0,1-1 0 0 0,-1 0 0 0 0,0 1 0 0 0,1-1 0 0 0,-1 0 0 0 0,0 0 0 0 0,0 0 0 0 0,1 0 0 0 0,-1 0 0 0 0,0-1 0 0 0,1 1 0 0 0,-1 0 0 0 0,0-1 0 0 0,1 1 0 0 0,1-2 0 0 0,0 1 7 0 0,-1-1-1 0 0,1 0 1 0 0,-1 0-1 0 0,1 0 1 0 0,-1 0 0 0 0,0-1-1 0 0,0 1 1 0 0,0 0 0 0 0,3-6-1 0 0,0-1 25 0 0,0-1 0 0 0,0 1-1 0 0,-2-1 1 0 0,1 0 0 0 0,2-12-1 0 0,-4 13-13 0 0,-1 4-10 0 0,-1 0 1 0 0,1 0-1 0 0,0 1 0 0 0,1-1 1 0 0,-1 1-1 0 0,1-1 0 0 0,0 1 1 0 0,0-1-1 0 0,0 1 0 0 0,0 0 1 0 0,1 0-1 0 0,0 0 0 0 0,0 1 1 0 0,4-5-1 0 0,-7 8-19 0 0,1-1 1 0 0,-1 1-1 0 0,0 0 0 0 0,1 0 1 0 0,-1-1-1 0 0,1 1 0 0 0,-1 0 1 0 0,1 0-1 0 0,-1-1 0 0 0,1 1 1 0 0,-1 0-1 0 0,1 0 0 0 0,-1 0 1 0 0,1 0-1 0 0,-1 0 0 0 0,1 0 1 0 0,-1 0-1 0 0,1 0 1 0 0,-1 0-1 0 0,1 0 0 0 0,-1 0 1 0 0,1 0-1 0 0,-1 0 0 0 0,1 1 1 0 0,-1-1-1 0 0,1 0 0 0 0,-1 0 1 0 0,1 0-1 0 0,0 1 0 0 0,12 14 43 0 0,3 20 9 0 0,-10-18-28 0 0,13 43 35 0 0,-19-58-58 0 0,1 1-1 0 0,-1-1 1 0 0,1 0-1 0 0,-1 0 1 0 0,0 1-1 0 0,0-1 1 0 0,0 0-1 0 0,0 0 1 0 0,0 1-1 0 0,0-1 1 0 0,-1 0 0 0 0,1 0-1 0 0,-1 1 1 0 0,1-1-1 0 0,-1 0 1 0 0,0 0-1 0 0,0 0 1 0 0,0 0-1 0 0,0 0 1 0 0,-1 0 0 0 0,-1 3-1 0 0,0-4 1 0 0,1 0-1 0 0,-1 0 1 0 0,0 0-1 0 0,1-1 1 0 0,-1 1-1 0 0,0-1 1 0 0,0 1-1 0 0,0-1 1 0 0,1 0-1 0 0,-1 0 1 0 0,0 0-1 0 0,0 0 1 0 0,0-1-1 0 0,1 1 1 0 0,-1-1-1 0 0,0 0 1 0 0,0 0-1 0 0,1 0 1 0 0,-1 0-1 0 0,1 0 1 0 0,-1 0-1 0 0,1-1 1 0 0,-1 1-1 0 0,1-1 1 0 0,0 0-1 0 0,-4-3 1 0 0,5 2-3 0 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01.449"/>
    </inkml:context>
    <inkml:brush xml:id="br0">
      <inkml:brushProperty name="width" value="0.025" units="cm"/>
      <inkml:brushProperty name="height" value="0.025" units="cm"/>
    </inkml:brush>
  </inkml:definitions>
  <inkml:trace contextRef="#ctx0" brushRef="#br0">5 6 27575 0 0,'-2'11'0'0'0,"1"0"0"0"0,0 1 0 0 0,0-1 0 0 0,2 1 0 0 0,-1-1 1 0 0,1 0-1 0 0,3 14 0 0 0,1 13 15 0 0,5 33 26 0 0,-6-47 81 0 0,0-1 0 0 0,-1 25 0 0 0,-4-57 0 0 0,0 0 1 0 0,0 0 0 0 0,-6-16-1 0 0,-3-22-84 0 0,8 29 2 0 0,1 1 0 0 0,1 0 0 0 0,0-1 0 0 0,2 1 0 0 0,-1 0 0 0 0,2 0 0 0 0,1 0 0 0 0,0 0 0 0 0,10-27 0 0 0,-13 44-32 0 0,-1-1 1 0 0,0 0 0 0 0,0 0 0 0 0,1 0-1 0 0,-1 1 1 0 0,0-1 0 0 0,1 0-1 0 0,-1 0 1 0 0,1 1 0 0 0,-1-1 0 0 0,1 0-1 0 0,-1 1 1 0 0,1-1 0 0 0,0 0-1 0 0,-1 1 1 0 0,1-1 0 0 0,0 1-1 0 0,-1-1 1 0 0,1 1 0 0 0,0-1 0 0 0,0 1-1 0 0,-1 0 1 0 0,1-1 0 0 0,0 1-1 0 0,0 0 1 0 0,0 0 0 0 0,0 0-1 0 0,-1 0 1 0 0,1-1 0 0 0,2 1 0 0 0,-1 1 3 0 0,-1 0 0 0 0,1 0 0 0 0,0 0 1 0 0,-1 0-1 0 0,1 0 0 0 0,-1 0 0 0 0,1 0 1 0 0,-1 0-1 0 0,1 0 0 0 0,-1 1 0 0 0,0-1 1 0 0,0 1-1 0 0,2 2 0 0 0,2 4 33 0 0,1 1 0 0 0,-1 0 0 0 0,-1 0 0 0 0,5 13 0 0 0,-2 7 53 0 0,-6-23-68 0 0,0 0 1 0 0,0 0-1 0 0,1 0 1 0 0,-1 0-1 0 0,1 0 1 0 0,1 0-1 0 0,-1-1 0 0 0,1 1 1 0 0,0-1-1 0 0,0 1 1 0 0,1-1-1 0 0,4 5 1 0 0,3-6 53 0 0,-8-5-55 0 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01.913"/>
    </inkml:context>
    <inkml:brush xml:id="br0">
      <inkml:brushProperty name="width" value="0.025" units="cm"/>
      <inkml:brushProperty name="height" value="0.025" units="cm"/>
    </inkml:brush>
  </inkml:definitions>
  <inkml:trace contextRef="#ctx0" brushRef="#br0">92 23 18991 0 0,'0'-1'90'0'0,"-1"-1"0"0"0,0 1-1 0 0,0 0 1 0 0,1-1-1 0 0,-1 1 1 0 0,0 0 0 0 0,0 0-1 0 0,0 0 1 0 0,0 0-1 0 0,0 0 1 0 0,0 0 0 0 0,-1 0-1 0 0,1 0 1 0 0,0 0-1 0 0,0 0 1 0 0,-1 0 0 0 0,1 1-1 0 0,-1-1 1 0 0,1 1-1 0 0,0-1 1 0 0,-1 1 0 0 0,1-1-1 0 0,-1 1 1 0 0,1 0-1 0 0,-1 0 1 0 0,1 0 0 0 0,-1 0-1 0 0,1 0 1 0 0,-3 0-1 0 0,2 1 84 0 0,-1 1-1 0 0,1-1 1 0 0,-1 0-1 0 0,1 1 1 0 0,-1 0-1 0 0,1-1 1 0 0,0 1-1 0 0,0 0 1 0 0,0 0-1 0 0,0 0 1 0 0,0 1-1 0 0,1-1 1 0 0,-1 0-1 0 0,1 1 1 0 0,-2 2-1 0 0,-1 2-7 0 0,2-1 0 0 0,-1 0 1 0 0,1 1-1 0 0,0 0 0 0 0,0-1 0 0 0,0 1 0 0 0,1 0 0 0 0,0 0 0 0 0,1 14 0 0 0,0-17-128 0 0,0-1 0 0 0,0 1-1 0 0,0-1 1 0 0,1 1-1 0 0,0-1 1 0 0,0 1-1 0 0,0-1 1 0 0,0 1 0 0 0,0-1-1 0 0,0 0 1 0 0,1 0-1 0 0,0 1 1 0 0,0-1 0 0 0,0 0-1 0 0,0-1 1 0 0,0 1-1 0 0,0 0 1 0 0,1-1-1 0 0,-1 1 1 0 0,1-1 0 0 0,4 3-1 0 0,-6-4-26 0 0,1 0-1 0 0,-1-1 1 0 0,1 1-1 0 0,0-1 1 0 0,-1 1-1 0 0,1-1 1 0 0,0 0-1 0 0,0 0 1 0 0,-1 0-1 0 0,1 0 1 0 0,0 0-1 0 0,-1 0 1 0 0,1 0-1 0 0,0 0 1 0 0,0-1-1 0 0,-1 1 1 0 0,1-1-1 0 0,0 1 1 0 0,-1-1-1 0 0,1 0 1 0 0,-1 1-1 0 0,1-1 1 0 0,-1 0-1 0 0,1 0 1 0 0,-1 0-1 0 0,0 0 1 0 0,1-1 0 0 0,-1 1-1 0 0,0 0 1 0 0,0 0-1 0 0,0-1 1 0 0,0 1-1 0 0,1-2 1 0 0,2-2 7 0 0,-1 0 0 0 0,0 0 1 0 0,0 0-1 0 0,0-1 1 0 0,-1 1-1 0 0,0-1 0 0 0,0 1 1 0 0,2-9-1 0 0,-3 8 0 0 0,-1-1 1 0 0,0 1-1 0 0,0-1 0 0 0,0 1 0 0 0,-1-1 1 0 0,0 1-1 0 0,0-1 0 0 0,-1 1 0 0 0,1-1 0 0 0,-1 1 1 0 0,-5-10-1 0 0,11 79 199 0 0,0-50-202 0 0,14 44 53 0 0,-17-55-62 0 0,0 0-1 0 0,0 0 0 0 0,0 0 0 0 0,0 0 0 0 0,0 0 0 0 0,1 0 0 0 0,-1 0 0 0 0,1 0 0 0 0,-1 0 1 0 0,1-1-1 0 0,-1 1 0 0 0,1 0 0 0 0,0-1 0 0 0,0 0 0 0 0,0 1 0 0 0,0-1 0 0 0,0 0 0 0 0,0 0 1 0 0,0 0-1 0 0,5 1 0 0 0,-2-2 5 0 0,0-1-1 0 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02.405"/>
    </inkml:context>
    <inkml:brush xml:id="br0">
      <inkml:brushProperty name="width" value="0.025" units="cm"/>
      <inkml:brushProperty name="height" value="0.025" units="cm"/>
    </inkml:brush>
  </inkml:definitions>
  <inkml:trace contextRef="#ctx0" brushRef="#br0">59 6 18591 0 0,'-1'0'105'0'0,"0"-1"0"0"0,1 1-1 0 0,-1-1 1 0 0,0 1 0 0 0,0-1-1 0 0,0 1 1 0 0,0-1-1 0 0,1 1 1 0 0,-1 0 0 0 0,0-1-1 0 0,0 1 1 0 0,0 0 0 0 0,0 0-1 0 0,0-1 1 0 0,0 1 0 0 0,0 0-1 0 0,0 0 1 0 0,0 0-1 0 0,0 0 1 0 0,0 1 0 0 0,0-1-1 0 0,0 0 1 0 0,1 0 0 0 0,-1 0-1 0 0,0 1 1 0 0,0-1-1 0 0,0 1 1 0 0,0-1 0 0 0,-1 1-1 0 0,0 1 69 0 0,1 0 0 0 0,-1-1 0 0 0,0 1-1 0 0,0 0 1 0 0,1 1 0 0 0,0-1 0 0 0,-1 0-1 0 0,1 0 1 0 0,0 0 0 0 0,-2 5 0 0 0,0 2 139 0 0,1-1 0 0 0,0 0 0 0 0,0 1 0 0 0,1-1 0 0 0,-1 18 0 0 0,2-21-215 0 0,1 0 1 0 0,-1 0-1 0 0,1 1 0 0 0,0-1 0 0 0,1 0 0 0 0,-1 0 0 0 0,1 0 0 0 0,0 0 0 0 0,0 0 1 0 0,1 0-1 0 0,0-1 0 0 0,-1 1 0 0 0,1-1 0 0 0,1 0 0 0 0,5 6 0 0 0,-7-7-75 0 0,1-1-1 0 0,0 0 0 0 0,0-1 0 0 0,-1 1 0 0 0,1 0 1 0 0,0-1-1 0 0,0 0 0 0 0,1 0 0 0 0,-1 0 0 0 0,0 0 1 0 0,0 0-1 0 0,0 0 0 0 0,1-1 0 0 0,-1 0 0 0 0,0 0 1 0 0,1 0-1 0 0,-1 0 0 0 0,0 0 0 0 0,1 0 0 0 0,-1-1 1 0 0,0 0-1 0 0,0 0 0 0 0,1 0 0 0 0,-1 0 0 0 0,5-3 0 0 0,-3 2-3 0 0,1-1-1 0 0,-1 0 1 0 0,0-1-1 0 0,-1 1 1 0 0,1-1-1 0 0,-1 0 1 0 0,1 0-1 0 0,-1 0 1 0 0,-1 0-1 0 0,1-1 1 0 0,0 0-1 0 0,-1 0 1 0 0,0 0-1 0 0,4-10 1 0 0,-5 11-7 0 0,0 0 0 0 0,-1 0 0 0 0,0-1 0 0 0,1 1 0 0 0,-2 0 0 0 0,1-1 1 0 0,0 1-1 0 0,-1-1 0 0 0,0 1 0 0 0,0-1 0 0 0,0 1 0 0 0,-1 0 0 0 0,0-1 0 0 0,1 1 1 0 0,-1 0-1 0 0,-1-1 0 0 0,1 1 0 0 0,-1 0 0 0 0,0 0 0 0 0,-3-6 0 0 0,5 10-6 0 0,0-1 1 0 0,-1 0-1 0 0,1 0 0 0 0,0 1 0 0 0,-1-1 0 0 0,1 0 0 0 0,-1 1 0 0 0,1-1 0 0 0,-1 0 0 0 0,0 1 0 0 0,1-1 0 0 0,-1 1 0 0 0,0-1 0 0 0,1 1 0 0 0,-1-1 0 0 0,0 1 0 0 0,1 0 0 0 0,-1-1 0 0 0,0 1 0 0 0,0 0 0 0 0,0 0 0 0 0,1-1 0 0 0,-1 1 0 0 0,0 0 0 0 0,0 0 0 0 0,0 0 0 0 0,1 0 0 0 0,-2 0 0 0 0,0 1 2 0 0,1-1 1 0 0,0 1-1 0 0,-1 0 1 0 0,1 0 0 0 0,0 0-1 0 0,0-1 1 0 0,0 1-1 0 0,0 0 1 0 0,0 1-1 0 0,0-1 1 0 0,0 0-1 0 0,0 0 1 0 0,0 0 0 0 0,-1 3-1 0 0,-1 2 18 0 0,0 0 0 0 0,0 0 0 0 0,1 1 1 0 0,0-1-1 0 0,-3 14 0 0 0,5-13 18 0 0,0 0 0 0 0,0 0 0 0 0,0 0-1 0 0,1 0 1 0 0,0 0 0 0 0,1 0 0 0 0,0 0 0 0 0,3 9 0 0 0,-4-13-19 0 0,0 1 1 0 0,1-1-1 0 0,-1 0 0 0 0,1 0 1 0 0,0 0-1 0 0,0 0 1 0 0,0 0-1 0 0,0 0 0 0 0,1 0 1 0 0,-1-1-1 0 0,1 1 0 0 0,-1-1 1 0 0,1 1-1 0 0,0-1 1 0 0,0 0-1 0 0,0 0 0 0 0,0-1 1 0 0,5 3-1 0 0,-6-4-2 0 0,0 1 0 0 0,1-1 0 0 0,-1 0 0 0 0,1 0 1 0 0,-1 0-1 0 0,0 0 0 0 0,1 0 0 0 0,-1-1 0 0 0,0 1 0 0 0,1-1 0 0 0,-1 1 0 0 0,0-1 0 0 0,3-1 0 0 0,2-2 25 0 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02.821"/>
    </inkml:context>
    <inkml:brush xml:id="br0">
      <inkml:brushProperty name="width" value="0.025" units="cm"/>
      <inkml:brushProperty name="height" value="0.025" units="cm"/>
    </inkml:brush>
  </inkml:definitions>
  <inkml:trace contextRef="#ctx0" brushRef="#br0">167 31 17487 0 0,'-4'-3'227'0'0,"0"-1"0"0"0,0 2 0 0 0,0-1 0 0 0,-1 0 0 0 0,1 1 0 0 0,-1-1 0 0 0,0 1 0 0 0,0 1 0 0 0,0-1 0 0 0,0 1 0 0 0,0 0 0 0 0,0 0 0 0 0,0 0 0 0 0,-5 0 0 0 0,-11 0 952 0 0,1 2 1 0 0,-24 2-1 0 0,37-3-914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0:54.945"/>
    </inkml:context>
    <inkml:brush xml:id="br0">
      <inkml:brushProperty name="width" value="0.1" units="cm"/>
      <inkml:brushProperty name="height" value="0.1" units="cm"/>
    </inkml:brush>
  </inkml:definitions>
  <inkml:trace contextRef="#ctx0" brushRef="#br0">15 1 13864 0 0,'-7'42'1121'0'0,"3"1"0"0"0,1 0 0 0 0,4 70 0 0 0,0-69-596 0 0,1 110 2331 0 0,-3-144-2609 0 0,0-2 648 0 0,4-12-329 0 0,-2 2-548 0 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04.392"/>
    </inkml:context>
    <inkml:brush xml:id="br0">
      <inkml:brushProperty name="width" value="0.025" units="cm"/>
      <inkml:brushProperty name="height" value="0.025" units="cm"/>
    </inkml:brush>
  </inkml:definitions>
  <inkml:trace contextRef="#ctx0" brushRef="#br0">0 246 16983 0 0,'5'-3'311'0'0,"-1"1"0"0"0,1-1 0 0 0,-1 0 0 0 0,0 0 0 0 0,0-1 0 0 0,-1 1-1 0 0,1-1 1 0 0,-1 0 0 0 0,1 0 0 0 0,-1 0 0 0 0,0 0 0 0 0,-1-1 0 0 0,1 1-1 0 0,2-8 1 0 0,1-5 548 0 0,0 0-1 0 0,5-33 0 0 0,-8 35-566 0 0,0 1 0 0 0,0 0 1 0 0,1 1-1 0 0,10-22 0 0 0,-14 35-267 0 0,0-1-1 0 0,0 1 1 0 0,0 0 0 0 0,1-1 0 0 0,-1 1 0 0 0,0-1 0 0 0,0 1-1 0 0,0 0 1 0 0,1-1 0 0 0,-1 1 0 0 0,0-1 0 0 0,1 1-1 0 0,-1 0 1 0 0,0-1 0 0 0,1 1 0 0 0,-1 0 0 0 0,0 0-1 0 0,1-1 1 0 0,-1 1 0 0 0,0 0 0 0 0,1 0 0 0 0,-1-1-1 0 0,1 1 1 0 0,-1 0 0 0 0,1 0 0 0 0,-1 0 0 0 0,1 0-1 0 0,-1 0 1 0 0,0 0 0 0 0,1 0 0 0 0,-1 0 0 0 0,1 0-1 0 0,-1 0 1 0 0,1 0 0 0 0,-1 0 0 0 0,1 0 0 0 0,11 15 293 0 0,2 23-259 0 0,-12-27-27 0 0,2 6 87 0 0,0 1 0 0 0,0 18 0 0 0,-3-33-74 0 0,-1 1-1 0 0,0 0 1 0 0,0 0-1 0 0,0 0 1 0 0,-1 0-1 0 0,1-1 1 0 0,-1 1 0 0 0,0 0-1 0 0,0 0 1 0 0,0-1-1 0 0,0 1 1 0 0,-1-1-1 0 0,0 1 1 0 0,1-1 0 0 0,-5 6-1 0 0,4-8 6 0 0,-1 1 1 0 0,1 0-1 0 0,0-1 0 0 0,-1 0 0 0 0,0 1 0 0 0,1-1 1 0 0,-1 0-1 0 0,0 0 0 0 0,1-1 0 0 0,-6 2 0 0 0,7-2-27 0 0,0 1 0 0 0,0-1-1 0 0,0 0 1 0 0,0 0 0 0 0,0 1 0 0 0,0-1-1 0 0,0 0 1 0 0,0 0 0 0 0,0 0-1 0 0,0 0 1 0 0,0-1 0 0 0,0 1-1 0 0,0 0 1 0 0,-1 0 0 0 0,1 0 0 0 0,0-1-1 0 0,0 1 1 0 0,0-1 0 0 0,0 1-1 0 0,1-1 1 0 0,-1 1 0 0 0,0-1-1 0 0,0 1 1 0 0,0-1 0 0 0,0 0 0 0 0,0 0-1 0 0,1 1 1 0 0,-1-1 0 0 0,0 0-1 0 0,0-1 1 0 0,1 1 32 0 0,1 0-6 0 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04.998"/>
    </inkml:context>
    <inkml:brush xml:id="br0">
      <inkml:brushProperty name="width" value="0.025" units="cm"/>
      <inkml:brushProperty name="height" value="0.025" units="cm"/>
    </inkml:brush>
  </inkml:definitions>
  <inkml:trace contextRef="#ctx0" brushRef="#br0">137 259 18895 0 0,'1'-3'230'0'0,"-1"0"0"0"0,0 0 1 0 0,0-1-1 0 0,0 1 0 0 0,-1 0 0 0 0,1 0 0 0 0,-1 0 0 0 0,1 0 0 0 0,-1 0 0 0 0,0 0 0 0 0,-1 0 0 0 0,1 0 0 0 0,0 0 0 0 0,-1 0 0 0 0,1 0 0 0 0,-1 1 0 0 0,0-1 0 0 0,0 0 0 0 0,0 1 0 0 0,0 0 0 0 0,-5-4 0 0 0,6 4-140 0 0,-1 1 0 0 0,0-1 0 0 0,0 0-1 0 0,0 1 1 0 0,0 0 0 0 0,0-1 0 0 0,-1 1 0 0 0,1 0-1 0 0,0 0 1 0 0,0 0 0 0 0,-1 1 0 0 0,1-1 0 0 0,-1 0-1 0 0,1 1 1 0 0,-1 0 0 0 0,1-1 0 0 0,-1 1 0 0 0,1 0-1 0 0,0 0 1 0 0,-1 1 0 0 0,1-1 0 0 0,-1 0 0 0 0,1 1-1 0 0,-1-1 1 0 0,1 1 0 0 0,0 0 0 0 0,-1 0 0 0 0,-2 2 0 0 0,1 0-49 0 0,1 0 0 0 0,0 0 0 0 0,-1 0 1 0 0,2 1-1 0 0,-1 0 0 0 0,0-1 1 0 0,1 1-1 0 0,-1 0 0 0 0,1 0 0 0 0,0 0 1 0 0,1 1-1 0 0,-1-1 0 0 0,1 0 1 0 0,0 1-1 0 0,0-1 0 0 0,0 1 0 0 0,0 6 1 0 0,0-4-16 0 0,0 1 0 0 0,1 0 0 0 0,0 0 0 0 0,1 0 0 0 0,-1 0 0 0 0,2 0 0 0 0,-1 0 0 0 0,1 0 0 0 0,3 9 0 0 0,-4-16-20 0 0,-1 0-1 0 0,0 0 1 0 0,1 0-1 0 0,-1 0 1 0 0,1 0-1 0 0,-1 0 1 0 0,1 0-1 0 0,-1 0 1 0 0,1 0-1 0 0,0 0 1 0 0,-1-1-1 0 0,1 1 1 0 0,0 0-1 0 0,0 0 1 0 0,0-1-1 0 0,0 1 1 0 0,0 0-1 0 0,-1-1 1 0 0,1 1-1 0 0,0-1 1 0 0,0 1-1 0 0,0-1 1 0 0,1 0-1 0 0,-1 1 1 0 0,0-1-1 0 0,1 0 1 0 0,0 0 1 0 0,-1 0 0 0 0,1-1 0 0 0,0 1 0 0 0,-1-1 0 0 0,1 1 1 0 0,-1-1-1 0 0,1 0 0 0 0,-1 0 0 0 0,0 1 0 0 0,1-1 0 0 0,-1 0 1 0 0,0 0-1 0 0,1-1 0 0 0,-1 1 0 0 0,1-2 0 0 0,3-2 10 0 0,-1 0-1 0 0,0-1 1 0 0,-1 1 0 0 0,1-1 0 0 0,-1 0-1 0 0,0 0 1 0 0,3-11-1 0 0,4-24 96 0 0,-2 0 0 0 0,-2 0 0 0 0,-2-1-1 0 0,-1-66 1 0 0,-9 86 62 0 0,2 21-39 0 0,2 15-52 0 0,0 35 64 0 0,9 82 0 0 0,-1-47 63 0 0,-1-46 69 0 0,-5-39-230 0 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05.405"/>
    </inkml:context>
    <inkml:brush xml:id="br0">
      <inkml:brushProperty name="width" value="0.025" units="cm"/>
      <inkml:brushProperty name="height" value="0.025" units="cm"/>
    </inkml:brush>
  </inkml:definitions>
  <inkml:trace contextRef="#ctx0" brushRef="#br0">7 1 19199 0 0,'0'0'1723'0'0,"-6"25"-515"0"0,6-16-898 0 0,0 0 1 0 0,1-1-1 0 0,0 1 1 0 0,0-1-1 0 0,1 1 1 0 0,1-1-1 0 0,2 9 1 0 0,-2-9-150 0 0</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06.206"/>
    </inkml:context>
    <inkml:brush xml:id="br0">
      <inkml:brushProperty name="width" value="0.025" units="cm"/>
      <inkml:brushProperty name="height" value="0.025" units="cm"/>
    </inkml:brush>
  </inkml:definitions>
  <inkml:trace contextRef="#ctx0" brushRef="#br0">1 166 16879 0 0,'3'-1'217'0'0,"0"1"0"0"0,0-1 0 0 0,1 0 0 0 0,-1 0 0 0 0,0 0 0 0 0,0 0 0 0 0,0-1 0 0 0,0 1 0 0 0,0-1 0 0 0,0 1 0 0 0,0-1 0 0 0,-1 0 0 0 0,1 0 0 0 0,-1-1 0 0 0,1 1 0 0 0,-1-1 0 0 0,0 1 0 0 0,0-1 0 0 0,0 1 0 0 0,0-1 0 0 0,0 0 0 0 0,-1 0 0 0 0,2-4 0 0 0,0 1-24 0 0,0 0-1 0 0,0-1 1 0 0,-1 1 0 0 0,0-1 0 0 0,0 1-1 0 0,-1-1 1 0 0,0 0 0 0 0,0 0 0 0 0,-1 0-1 0 0,0-9 1 0 0,-6 32 1016 0 0,0 13-1247 0 0,6-19 140 0 0,1-1 0 0 0,1 1 0 0 0,-1-1 0 0 0,2 0 0 0 0,3 13 1 0 0,-5-20-52 0 0,0 0 1 0 0,-1 1-1 0 0,1-1 1 0 0,0 0-1 0 0,0 0 1 0 0,1 1 0 0 0,-1-1-1 0 0,0 0 1 0 0,1 0-1 0 0,-1 0 1 0 0,1-1-1 0 0,-1 1 1 0 0,1 0-1 0 0,0 0 1 0 0,0-1 0 0 0,0 1-1 0 0,0-1 1 0 0,0 0-1 0 0,0 0 1 0 0,0 0-1 0 0,0 0 1 0 0,1 0-1 0 0,-1 0 1 0 0,0 0 0 0 0,5 0-1 0 0,-5-1-6 0 0,0 0 1 0 0,1 0-1 0 0,-1-1 0 0 0,0 1 1 0 0,1-1-1 0 0,-1 0 0 0 0,0 1 0 0 0,1-1 1 0 0,-1 0-1 0 0,0 0 0 0 0,0-1 0 0 0,0 1 1 0 0,0 0-1 0 0,0-1 0 0 0,0 1 0 0 0,0-1 1 0 0,-1 1-1 0 0,1-1 0 0 0,-1 0 1 0 0,1 0-1 0 0,-1 0 0 0 0,1 0 0 0 0,-1 0 1 0 0,0 0-1 0 0,0 0 0 0 0,0 0 0 0 0,0-1 1 0 0,0 1-1 0 0,-1 0 0 0 0,1-1 0 0 0,0-3 1 0 0,1-9 161 0 0,0 0 0 0 0,-1 0 1 0 0,-2-30-1 0 0,1 24 104 0 0,-1 42 198 0 0,0-15-463 0 0,0 1-1 0 0,1-1 1 0 0,0 0-1 0 0,0 1 1 0 0,0-1-1 0 0,1 0 0 0 0,0 1 1 0 0,0-1-1 0 0,0 0 1 0 0,1 0-1 0 0,0 0 1 0 0,0 0-1 0 0,1 0 1 0 0,4 8-1 0 0,-5-12-20 0 0,-1 0 1 0 0,0 0-1 0 0,1-1 0 0 0,-1 1 0 0 0,1-1 1 0 0,-1 1-1 0 0,1-1 0 0 0,-1 0 1 0 0,1 0-1 0 0,0 0 0 0 0,0 1 0 0 0,0-2 1 0 0,3 3-1 0 0,-3-3-9 0 0,-1-1 1 0 0,1 1-1 0 0,-1 0 0 0 0,1 0 1 0 0,0-1-1 0 0,-1 1 0 0 0,1-1 0 0 0,-1 1 1 0 0,1-1-1 0 0,-1 0 0 0 0,1 1 1 0 0,-1-1-1 0 0,0 0 0 0 0,1 0 1 0 0,-1 0-1 0 0,0 0 0 0 0,0 0 0 0 0,1 0 1 0 0,0-2-1 0 0,-1 1-3 0 0,1 0-1 0 0,-1 0 1 0 0,1 0-1 0 0,-1 0 1 0 0,0 0 0 0 0,0 0-1 0 0,0 0 1 0 0,0 0-1 0 0,0 0 1 0 0,-1-1-1 0 0,1 1 1 0 0,-1 0 0 0 0,1 0-1 0 0,-1-1 1 0 0,0-2-1 0 0,-2-41 136 0 0,0 14-48 0 0,-1 60-3 0 0,3-15-106 0 0,0-1-1 0 0,3 23 0 0 0,8 5-136 0 0,-13-73-44 0 0,1 19 146 0 0,0 1 0 0 0,1-1 0 0 0,2-21 0 0 0,-1 32 37 0 0,0-1 0 0 0,0 0 1 0 0,0 1-1 0 0,0 0 0 0 0,0-1 0 0 0,0 1 1 0 0,1-1-1 0 0,0 1 0 0 0,0 0 1 0 0,0 0-1 0 0,0 0 0 0 0,0 0 1 0 0,0 0-1 0 0,1 1 0 0 0,0-1 0 0 0,-1 1 1 0 0,1 0-1 0 0,4-3 0 0 0,-6 4 5 0 0,-1 1 0 0 0,1 0 0 0 0,-1-1 0 0 0,1 1 0 0 0,0 0 0 0 0,-1 0 0 0 0,1 0 0 0 0,-1-1 0 0 0,1 1 0 0 0,0 0 0 0 0,-1 0 0 0 0,1 0 0 0 0,0 0 0 0 0,-1 0 0 0 0,1 0 0 0 0,0 0 0 0 0,-1 1 0 0 0,1-1 0 0 0,-1 0 0 0 0,1 0 0 0 0,0 0 0 0 0,-1 1 0 0 0,1-1 0 0 0,-1 0-1 0 0,1 0 1 0 0,-1 1 0 0 0,1-1 0 0 0,0 1 0 0 0,-1-1 0 0 0,1 0 0 0 0,-1 1 0 0 0,0-1 0 0 0,1 1 0 0 0,-1-1 0 0 0,1 1 0 0 0,-1-1 0 0 0,0 1 0 0 0,1 0 0 0 0,-1-1 0 0 0,0 1 0 0 0,0-1 0 0 0,0 1 0 0 0,1 0 0 0 0,-1-1 0 0 0,0 1 0 0 0,0 0 0 0 0,0-1 0 0 0,0 1 0 0 0,0-1 0 0 0,0 2 0 0 0,4 42-24 0 0,-3-34 15 0 0,-1-6 7 0 0,7 42-33 0 0,-7-44 35 0 0,1 0 0 0 0,-1 0 0 0 0,1 0 0 0 0,0 0 0 0 0,-1 0 0 0 0,1 0 0 0 0,0 0 0 0 0,0-1 0 0 0,0 1 0 0 0,1 0-1 0 0,-1 0 1 0 0,0-1 0 0 0,1 1 0 0 0,-1 0 0 0 0,1-1 0 0 0,-1 0 0 0 0,1 1 0 0 0,2 0 0 0 0,-1-1 1 0 0</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07.042"/>
    </inkml:context>
    <inkml:brush xml:id="br0">
      <inkml:brushProperty name="width" value="0.025" units="cm"/>
      <inkml:brushProperty name="height" value="0.025" units="cm"/>
    </inkml:brush>
  </inkml:definitions>
  <inkml:trace contextRef="#ctx0" brushRef="#br0">0 176 15976 0 0,'1'0'219'0'0,"0"-1"0"0"0,-1 0 1 0 0,1 1-1 0 0,-1-1 1 0 0,1 1-1 0 0,-1-1 1 0 0,1 0-1 0 0,-1 1 0 0 0,1-1 1 0 0,-1 0-1 0 0,1 0 1 0 0,-1 1-1 0 0,0-1 1 0 0,0 0-1 0 0,1 0 1 0 0,-1 0-1 0 0,0 0 0 0 0,0 1 1 0 0,0-1-1 0 0,0 0 1 0 0,0 0-1 0 0,0 0 1 0 0,0 0-1 0 0,0 1 0 0 0,0-1 1 0 0,-1 0-1 0 0,1 0 1 0 0,0-1-1 0 0,-4-37 936 0 0,3 32-547 0 0,0 0-357 0 0,1 0 0 0 0,0 0 0 0 0,0 0 0 0 0,0 0 0 0 0,1 0 0 0 0,0 0 0 0 0,2-8 0 0 0,-2 14-196 0 0,-1-1 0 0 0,1 0-1 0 0,-1 0 1 0 0,1 0 0 0 0,0 0 0 0 0,0 0-1 0 0,0 1 1 0 0,0-1 0 0 0,0 0 0 0 0,1 1-1 0 0,-1-1 1 0 0,0 1 0 0 0,1 0 0 0 0,-1-1-1 0 0,1 1 1 0 0,-1 0 0 0 0,1 0 0 0 0,0 0-1 0 0,-1 0 1 0 0,1 0 0 0 0,0 0 0 0 0,0 0-1 0 0,0 0 1 0 0,-1 1 0 0 0,1-1 0 0 0,0 1-1 0 0,0 0 1 0 0,0-1 0 0 0,3 1-1 0 0,-4 0-42 0 0,0 1 0 0 0,1-1 0 0 0,-1 0 0 0 0,0 1 0 0 0,0-1 0 0 0,0 1-1 0 0,0-1 1 0 0,0 1 0 0 0,0 0 0 0 0,0-1 0 0 0,0 1 0 0 0,0 0-1 0 0,-1 0 1 0 0,1-1 0 0 0,0 1 0 0 0,0 0 0 0 0,-1 0 0 0 0,1 0 0 0 0,0 0-1 0 0,-1 0 1 0 0,1 0 0 0 0,-1 0 0 0 0,0 0 0 0 0,1 0 0 0 0,-1 1-1 0 0,0-1 1 0 0,1 0 0 0 0,-1 2 0 0 0,5 40 63 0 0,-4-33-6 0 0,3 15 91 0 0,-3-17-66 0 0,0-1 0 0 0,0 0-1 0 0,0 1 1 0 0,-1-1-1 0 0,0 1 1 0 0,-1 13-1 0 0,-2-27 52 0 0,0 0-1 0 0,0 1 0 0 0,1-1 1 0 0,0 0-1 0 0,-2-7 1 0 0,3 4-90 0 0,1 0 0 0 0,0 0 0 0 0,1 0 0 0 0,0 0-1 0 0,0 0 1 0 0,1 1 0 0 0,3-11 0 0 0,-4 16-37 0 0,-1 1-1 0 0,1-1 0 0 0,0 1 0 0 0,0 0 1 0 0,0-1-1 0 0,1 1 0 0 0,-1 0 0 0 0,0 0 1 0 0,1 0-1 0 0,-1 0 0 0 0,1 0 0 0 0,0 0 1 0 0,0 0-1 0 0,0 0 0 0 0,0 1 0 0 0,0-1 1 0 0,0 1-1 0 0,0-1 0 0 0,0 1 0 0 0,1 0 1 0 0,-1 0-1 0 0,1 0 0 0 0,-1 0 1 0 0,0 0-1 0 0,1 1 0 0 0,0-1 0 0 0,-1 1 1 0 0,1 0-1 0 0,3-1 0 0 0,-5 2-3 0 0,1-1-1 0 0,-1 1 1 0 0,1-1 0 0 0,-1 1-1 0 0,1-1 1 0 0,-1 1-1 0 0,1 0 1 0 0,-1 0 0 0 0,1 0-1 0 0,-1 0 1 0 0,0 0 0 0 0,0 0-1 0 0,1 0 1 0 0,-1 0-1 0 0,0 0 1 0 0,0 0 0 0 0,0 1-1 0 0,0-1 1 0 0,0 1 0 0 0,-1-1-1 0 0,1 0 1 0 0,0 1-1 0 0,-1-1 1 0 0,1 1 0 0 0,-1 0-1 0 0,1-1 1 0 0,-1 1 0 0 0,0-1-1 0 0,1 4 1 0 0,0 7 55 0 0,1 1 0 0 0,-2 23 0 0 0,0-22 22 0 0,5 22 252 0 0,-4-33-212 0 0,-1-4-18 0 0,-5-19-6 0 0,3 11-87 0 0,-1-2 8 0 0,0 0-1 0 0,1-1 1 0 0,1 1 0 0 0,-1-15 0 0 0,2 23-23 0 0,0 1 1 0 0,0 0-1 0 0,0-1 1 0 0,0 1-1 0 0,0 0 1 0 0,1-1-1 0 0,-1 1 1 0 0,1 0-1 0 0,0 0 1 0 0,0 0-1 0 0,0-1 1 0 0,0 1-1 0 0,0 0 1 0 0,0 0-1 0 0,0 0 1 0 0,1 1-1 0 0,-1-1 1 0 0,1 0-1 0 0,0 0 1 0 0,-1 1-1 0 0,1-1 0 0 0,0 1 1 0 0,0-1-1 0 0,0 1 1 0 0,0 0-1 0 0,0 0 1 0 0,4-2-1 0 0,-5 3-1 0 0,0 0-1 0 0,0 0 0 0 0,1 0 0 0 0,-1 0 0 0 0,0 0 0 0 0,0 0 1 0 0,0 0-1 0 0,0 0 0 0 0,0 0 0 0 0,1 0 0 0 0,-1 1 0 0 0,0-1 1 0 0,0 1-1 0 0,0-1 0 0 0,0 1 0 0 0,0-1 0 0 0,0 1 0 0 0,0-1 1 0 0,0 1-1 0 0,0 0 0 0 0,0 0 0 0 0,0-1 0 0 0,-1 1 1 0 0,1 0-1 0 0,0 0 0 0 0,0 0 0 0 0,-1 0 0 0 0,1 0 0 0 0,-1 0 1 0 0,1 0-1 0 0,-1 0 0 0 0,1 0 0 0 0,0 2 0 0 0,15 46 48 0 0,-13-34-43 0 0,3 20-8 0 0,-6-31 0 0 0,0 1 0 0 0,0-1 0 0 0,1 1 0 0 0,0-1 0 0 0,0 1 0 0 0,0-1 0 0 0,0 1 0 0 0,1-1 0 0 0,-1 0 0 0 0,4 5 0 0 0,-4-8 0 0 0</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08.255"/>
    </inkml:context>
    <inkml:brush xml:id="br0">
      <inkml:brushProperty name="width" value="0.025" units="cm"/>
      <inkml:brushProperty name="height" value="0.025" units="cm"/>
    </inkml:brush>
  </inkml:definitions>
  <inkml:trace contextRef="#ctx0" brushRef="#br0">0 60 16072 0 0,'0'12'652'0'0,"0"0"1"0"0,1 0-1 0 0,0 0 1 0 0,1 0-1 0 0,0 0 1 0 0,8 21-1 0 0,-9-31-531 0 0,0 1 0 0 0,0-1 0 0 0,0 0 0 0 0,1 1 0 0 0,-1-1-1 0 0,1 0 1 0 0,-1 0 0 0 0,1 0 0 0 0,0 0 0 0 0,0 0 0 0 0,0 0-1 0 0,0-1 1 0 0,0 1 0 0 0,0-1 0 0 0,1 1 0 0 0,-1-1 0 0 0,0 0-1 0 0,1 0 1 0 0,-1 0 0 0 0,1 0 0 0 0,-1 0 0 0 0,1 0 0 0 0,0-1-1 0 0,-1 0 1 0 0,1 1 0 0 0,0-1 0 0 0,-1 0 0 0 0,1 0 0 0 0,0 0 0 0 0,-1-1-1 0 0,1 1 1 0 0,-1-1 0 0 0,1 1 0 0 0,0-1 0 0 0,-1 0 0 0 0,1 0-1 0 0,1-1 1 0 0,1 1-98 0 0,-1-1-1 0 0,1 0 0 0 0,-1 0 1 0 0,0 0-1 0 0,0 0 0 0 0,0 0 1 0 0,0-1-1 0 0,0 0 0 0 0,0 0 1 0 0,-1 0-1 0 0,1 0 0 0 0,-1-1 1 0 0,0 1-1 0 0,0-1 1 0 0,0 0-1 0 0,3-7 0 0 0,-4 8-13 0 0,-1 0 0 0 0,0-1 0 0 0,-1 1 0 0 0,1 0-1 0 0,0-1 1 0 0,-1 1 0 0 0,0-1 0 0 0,0 1 0 0 0,0-1 0 0 0,0 0-1 0 0,-1 1 1 0 0,1 0 0 0 0,-1-1 0 0 0,0 1 0 0 0,0-1 0 0 0,0 1-1 0 0,0 0 1 0 0,-1 0 0 0 0,1-1 0 0 0,-1 1 0 0 0,0 0 0 0 0,0 0-1 0 0,-3-3 1 0 0,2 3 1 0 0,0-1 0 0 0,0 1 0 0 0,-1-1-1 0 0,0 1 1 0 0,1 0 0 0 0,-1 0 0 0 0,0 1 0 0 0,-1-1-1 0 0,1 1 1 0 0,0 0 0 0 0,-1 0 0 0 0,1 0 0 0 0,-1 1-1 0 0,0-1 1 0 0,-8 0 0 0 0,11 1 4 0 0,-1 1 0 0 0,1 0 0 0 0,-1 0 0 0 0,0 0 1 0 0,1 0-1 0 0,-1 0 0 0 0,1 1 0 0 0,-1-1 0 0 0,1 1 0 0 0,-1-1 0 0 0,1 1 1 0 0,-1 0-1 0 0,1 0 0 0 0,-1 0 0 0 0,1 1 0 0 0,0-1 0 0 0,0 0 1 0 0,0 1-1 0 0,0-1 0 0 0,0 1 0 0 0,0 0 0 0 0,0 0 0 0 0,0 0 0 0 0,1 0 1 0 0,-1 0-1 0 0,1 0 0 0 0,-1 0 0 0 0,1 0 0 0 0,0 1 0 0 0,0-1 0 0 0,-1 4 1 0 0,1-5 1 0 0,0 0 1 0 0,0 1 0 0 0,1-1 0 0 0,-1 0 0 0 0,1 1 0 0 0,0-1 0 0 0,-1 1 0 0 0,1-1 0 0 0,0 0 0 0 0,0 1-1 0 0,-1-1 1 0 0,1 1 0 0 0,0-1 0 0 0,0 0 0 0 0,1 1 0 0 0,-1-1 0 0 0,0 1 0 0 0,0-1 0 0 0,1 0 0 0 0,-1 1-1 0 0,1-1 1 0 0,-1 0 0 0 0,1 1 0 0 0,0-1 0 0 0,-1 0 0 0 0,1 0 0 0 0,0 1 0 0 0,0-1 0 0 0,0 0 0 0 0,0 0-1 0 0,0 0 1 0 0,0 0 0 0 0,0 0 0 0 0,0 0 0 0 0,0-1 0 0 0,1 1 0 0 0,-1 0 0 0 0,0-1 0 0 0,1 1 0 0 0,-1-1-1 0 0,0 1 1 0 0,1-1 0 0 0,-1 1 0 0 0,3-1 0 0 0,1 1 34 0 0,-1-1 0 0 0,1 1 0 0 0,0-1 0 0 0,0-1 0 0 0,0 1 0 0 0,0-1 1 0 0,0 0-1 0 0,0 0 0 0 0,0 0 0 0 0,-1-1 0 0 0,9-3 0 0 0,-4 0 23 0 0,-1-1 1 0 0,0 0 0 0 0,-1-1-1 0 0,0 1 1 0 0,1-1-1 0 0,-2-1 1 0 0,1 1 0 0 0,6-13-1 0 0,3-1 83 0 0,-15 21-152 0 0,-1-1 0 0 0,0 1 0 0 0,0 0 0 0 0,0-1 0 0 0,1 1 0 0 0,-1-1 0 0 0,0 1 0 0 0,1 0 0 0 0,-1-1 0 0 0,0 1 0 0 0,1-1 0 0 0,-1 1 1 0 0,0 0-1 0 0,1 0 0 0 0,-1-1 0 0 0,1 1 0 0 0,-1 0 0 0 0,1 0 0 0 0,-1-1 0 0 0,0 1 0 0 0,1 0 0 0 0,-1 0 0 0 0,1 0 0 0 0,-1 0 0 0 0,1 0 0 0 0,-1 0 0 0 0,1 0 0 0 0,-1 0 0 0 0,1 0 0 0 0,-1 0 1 0 0,1 0-1 0 0,-1 0 0 0 0,1 0 0 0 0,-1 0 0 0 0,1 1 0 0 0,7 16 136 0 0,-5 25-16 0 0,-4-26-62 0 0,0 41 87 0 0,0-55-137 0 0,2-1-1 0 0,-1 1 1 0 0,0-1 0 0 0,0 1-1 0 0,0 0 1 0 0,1-1 0 0 0,-1 1-1 0 0,1-1 1 0 0,-1 1 0 0 0,1-1-1 0 0,0 1 1 0 0,0-1 0 0 0,-1 1-1 0 0,1-1 1 0 0,0 0 0 0 0,0 1-1 0 0,0-1 1 0 0,1 0 0 0 0,-1 0-1 0 0,0 0 1 0 0,0 0 0 0 0,1 0-1 0 0,-1 0 1 0 0,0 0 0 0 0,1 0-1 0 0,-1-1 1 0 0,3 2 0 0 0,7-3 81 0 0,-8-1-63 0 0</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08.636"/>
    </inkml:context>
    <inkml:brush xml:id="br0">
      <inkml:brushProperty name="width" value="0.025" units="cm"/>
      <inkml:brushProperty name="height" value="0.025" units="cm"/>
    </inkml:brush>
  </inkml:definitions>
  <inkml:trace contextRef="#ctx0" brushRef="#br0">3 0 17887 0 0,'0'0'1488'0'0,"-3"7"-744"0"0,3-5 8 0 0,0 1-624 0 0,0-1 16 0 0,0-1-8 0 0,0 1 8 0 0,0 2 520 0 0,0-1 8 0 0,1 1-8 0 0</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08.970"/>
    </inkml:context>
    <inkml:brush xml:id="br0">
      <inkml:brushProperty name="width" value="0.025" units="cm"/>
      <inkml:brushProperty name="height" value="0.025" units="cm"/>
    </inkml:brush>
  </inkml:definitions>
  <inkml:trace contextRef="#ctx0" brushRef="#br0">1 184 16983 0 0,'0'0'464'0'0,"23"-17"1360"0"0,-19 12-1514 0 0,0-1 0 0 0,-1 0-1 0 0,1-1 1 0 0,-1 1 0 0 0,-1 0 0 0 0,1-1-1 0 0,-1 0 1 0 0,0 1 0 0 0,1-12-1 0 0,-3 13-224 0 0,1-1 0 0 0,0 1-1 0 0,0 0 1 0 0,1-1-1 0 0,0 1 1 0 0,0 0 0 0 0,0 0-1 0 0,0 0 1 0 0,1 0-1 0 0,0 0 1 0 0,0 1 0 0 0,0-1-1 0 0,1 1 1 0 0,-1 0-1 0 0,5-5 1 0 0,-6 8-40 0 0,-1 0-1 0 0,1 0 1 0 0,-1 0 0 0 0,1 0-1 0 0,0 0 1 0 0,0 0 0 0 0,-1 1-1 0 0,1-1 1 0 0,0 1 0 0 0,0-1-1 0 0,0 1 1 0 0,0-1 0 0 0,0 1-1 0 0,0 0 1 0 0,-1 0 0 0 0,1 0-1 0 0,0 0 1 0 0,0 0 0 0 0,0 1-1 0 0,0-1 1 0 0,0 1 0 0 0,2 0-1 0 0,-2 0-20 0 0,1 1-1 0 0,-1-1 1 0 0,1 1-1 0 0,-1 0 1 0 0,0 0 0 0 0,0 0-1 0 0,0 0 1 0 0,0 0-1 0 0,0 0 1 0 0,0 0-1 0 0,0 1 1 0 0,-1-1-1 0 0,2 4 1 0 0,0 0 7 0 0,0 0 0 0 0,0 0 0 0 0,-1 1 0 0 0,0-1-1 0 0,-1 1 1 0 0,1-1 0 0 0,-1 1 0 0 0,0 0 0 0 0,-1-1 0 0 0,1 1 0 0 0,-3 13 0 0 0,1-15 29 0 0,0 0 1 0 0,-1 0-1 0 0,1 0 1 0 0,-1 0-1 0 0,-1 0 1 0 0,1-1-1 0 0,-1 1 1 0 0,1-1-1 0 0,-1 1 0 0 0,-1-1 1 0 0,-3 4-1 0 0,5-6-15 0 0,1-1 1 0 0,-1 1-1 0 0,0-1 0 0 0,0 1 0 0 0,0-1 0 0 0,0 0 0 0 0,0 0 0 0 0,-1 0 0 0 0,1 0 0 0 0,0 0 0 0 0,0 0 0 0 0,-1-1 0 0 0,1 1 0 0 0,-1-1 1 0 0,1 0-1 0 0,0 1 0 0 0,-1-1 0 0 0,1 0 0 0 0,-1-1 0 0 0,1 1 0 0 0,0 0 0 0 0,-1-1 0 0 0,1 1 0 0 0,0-1 0 0 0,-1 0 0 0 0,-2-1 1 0 0,0 0 48 0 0</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14.042"/>
    </inkml:context>
    <inkml:brush xml:id="br0">
      <inkml:brushProperty name="width" value="0.025" units="cm"/>
      <inkml:brushProperty name="height" value="0.025" units="cm"/>
    </inkml:brush>
  </inkml:definitions>
  <inkml:trace contextRef="#ctx0" brushRef="#br0">0 0 15376 0 0,'3'1'793'0'0,"0"0"0"0"0,0 0 1 0 0,1-1-1 0 0,-1 1 1 0 0,0-1-1 0 0,0 0 0 0 0,1 0 1 0 0,4 0-1 0 0,2-1-198 0 0,-8 1-451 0 0</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15.719"/>
    </inkml:context>
    <inkml:brush xml:id="br0">
      <inkml:brushProperty name="width" value="0.025" units="cm"/>
      <inkml:brushProperty name="height" value="0.025" units="cm"/>
    </inkml:brush>
  </inkml:definitions>
  <inkml:trace contextRef="#ctx0" brushRef="#br0">4 5 12760 0 0,'0'0'272'0'0,"2"32"1289"0"0,-3-16-1151 0 0,-2 15 583 0 0,2-1 1 0 0,3 42 0 0 0,-1-61-804 0 0,1-1 1 0 0,0 1-1 0 0,0-1 1 0 0,1 0-1 0 0,1 0 1 0 0,0 0-1 0 0,0 0 1 0 0,1-1-1 0 0,0 0 1 0 0,10 14-1 0 0,-14-22-181 0 0,1 2 47 0 0,0 0 0 0 0,1 0 1 0 0,-1 0-1 0 0,1 0 0 0 0,0 0 0 0 0,0 0 1 0 0,3 1-1 0 0,-4-3-40 0 0,-1 0 0 0 0,1-1 0 0 0,0 1 0 0 0,-1-1 0 0 0,1 1 0 0 0,0-1 0 0 0,-1 0 0 0 0,1 0 0 0 0,0 0 0 0 0,0 0 0 0 0,-1 0 0 0 0,1 0 0 0 0,0 0 0 0 0,0 0 0 0 0,-1-1 0 0 0,1 1 0 0 0,0-1 0 0 0,-1 1 0 0 0,3-2 0 0 0,0 1 51 0 0,0-1-1 0 0,1 0 1 0 0,-1 0-1 0 0,0-1 1 0 0,0 1-1 0 0,0-1 1 0 0,-1 0-1 0 0,1 0 1 0 0,0 0-1 0 0,-1 0 1 0 0,0-1-1 0 0,0 1 1 0 0,0-1-1 0 0,0 0 1 0 0,-1 0-1 0 0,1 0 1 0 0,1-5-1 0 0,-2 2 48 0 0,1 0 0 0 0,-1 0 0 0 0,-1 0 0 0 0,0 0 0 0 0,0-1 1 0 0,0 1-1 0 0,-1 0 0 0 0,0-1 0 0 0,0 1 0 0 0,-2-11 0 0 0,-1-2 86 0 0,-1-13 203 0 0,-2 1 0 0 0,-13-43 0 0 0,15 49 207 0 0,4 26-572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0:55.365"/>
    </inkml:context>
    <inkml:brush xml:id="br0">
      <inkml:brushProperty name="width" value="0.1" units="cm"/>
      <inkml:brushProperty name="height" value="0.1" units="cm"/>
    </inkml:brush>
  </inkml:definitions>
  <inkml:trace contextRef="#ctx0" brushRef="#br0">1 94 13672 0 0,'2'-3'308'0'0,"1"0"1"0"0,0 1 0 0 0,0-1 0 0 0,0 1 0 0 0,0-1-1 0 0,1 1 1 0 0,-1 0 0 0 0,0 0 0 0 0,1 1 0 0 0,0-1-1 0 0,-1 1 1 0 0,1-1 0 0 0,0 1 0 0 0,7-1 0 0 0,18-8 1130 0 0,-28 9-1430 0 0,24-12 851 0 0,38-13 1 0 0,-57 23-734 0 0,1 1 0 0 0,0 0 1 0 0,0 0-1 0 0,0 1 0 0 0,0 0 1 0 0,1 0-1 0 0,-1 1 0 0 0,0 0 1 0 0,0 0-1 0 0,0 1 0 0 0,9 1 1 0 0,-12 0-50 0 0</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16.627"/>
    </inkml:context>
    <inkml:brush xml:id="br0">
      <inkml:brushProperty name="width" value="0.025" units="cm"/>
      <inkml:brushProperty name="height" value="0.025" units="cm"/>
    </inkml:brush>
  </inkml:definitions>
  <inkml:trace contextRef="#ctx0" brushRef="#br0">2 2 16384 0 0,'0'0'887'0'0,"-2"26"1904"0"0,2-9-1793 0 0,1 0-1 0 0,0 0 1 0 0,2 0-1 0 0,0 0 1 0 0,9 31-1 0 0,-16-62-427 0 0,2 0 1 0 0,-1-1-1 0 0,1-16 0 0 0,1 23-584 0 0,1 1-1 0 0,1 0 1 0 0,-1 0 0 0 0,4-14-1 0 0,-3 19 36 0 0,0-1-1 0 0,-1 1 0 0 0,1-1 1 0 0,0 1-1 0 0,0 0 0 0 0,1 0 1 0 0,-1 0-1 0 0,0 0 0 0 0,1-1 1 0 0,-1 2-1 0 0,1-1 0 0 0,0 0 1 0 0,-1 0-1 0 0,1 0 0 0 0,3-1 1 0 0,-4 3-14 0 0,-1-1 1 0 0,1 1-1 0 0,0 0 1 0 0,0 0-1 0 0,0 0 1 0 0,-1-1-1 0 0,1 1 1 0 0,0 0-1 0 0,0 0 1 0 0,0 0-1 0 0,-1 0 1 0 0,1 0-1 0 0,0 1 1 0 0,0-1-1 0 0,0 0 1 0 0,-1 0-1 0 0,1 0 1 0 0,0 1-1 0 0,0-1 0 0 0,-1 0 1 0 0,1 1-1 0 0,0-1 1 0 0,-1 1-1 0 0,1-1 1 0 0,0 1-1 0 0,-1-1 1 0 0,1 1-1 0 0,-1-1 1 0 0,1 1-1 0 0,-1 0 1 0 0,1-1-1 0 0,-1 1 1 0 0,1 0-1 0 0,-1-1 1 0 0,0 1-1 0 0,1 0 1 0 0,-1 0-1 0 0,0-1 1 0 0,1 1-1 0 0,-1 0 1 0 0,0 0-1 0 0,0 1 1 0 0,12 45 116 0 0,-10-37-80 0 0,-1-8-36 0 0,13 45 137 0 0,-13-45-134 0 0,0 1 0 0 0,-1-1 0 0 0,1 0 1 0 0,0 0-1 0 0,0 0 0 0 0,1-1 0 0 0,-1 1 1 0 0,0 0-1 0 0,0 0 0 0 0,1-1 0 0 0,-1 1 1 0 0,1 0-1 0 0,0-1 0 0 0,0 0 0 0 0,-1 1 1 0 0,1-1-1 0 0,0 0 0 0 0,0 0 0 0 0,3 1 1 0 0,-4-2-6 0 0,0 0 0 0 0,1 0 0 0 0,-1 0 0 0 0,0-1 0 0 0,0 1 0 0 0,0-1 0 0 0,1 1 0 0 0,-1-1 0 0 0,0 1 0 0 0,0-1 0 0 0,0 0 0 0 0,0 1 0 0 0,0-1 0 0 0,0 0 0 0 0,0 0 0 0 0,0 0 0 0 0,0 0 0 0 0,-1 0 0 0 0,1 0 0 0 0,0 0 0 0 0,0 0 0 0 0,-1 0 0 0 0,1 0 0 0 0,-1 0 0 0 0,1 0 0 0 0,-1 0 0 0 0,1-1 0 0 0,-1 1 0 0 0,0 0 0 0 0,1-3 0 0 0,0 1 1 0 0,0 0-1 0 0,0-1 1 0 0,-1 0 0 0 0,1 1 0 0 0,-1-1-1 0 0,0 1 1 0 0,0-1 0 0 0,0 0-1 0 0,-1-5 1 0 0,-2-2 15 0 0,1 1-1 0 0,0 0 1 0 0,0-19 0 0 0,0 14 18 0 0,1 15 40 0 0,-2 10-60 0 0,-2 13-15 0 0,5-18 3 0 0,0 1 0 0 0,0-1 0 0 0,0 1 0 0 0,1-1 0 0 0,-1 1 0 0 0,1-1 0 0 0,1 1 0 0 0,-1-1 0 0 0,1 0 0 0 0,0 0 0 0 0,0 0 0 0 0,1 0 0 0 0,-1 0 0 0 0,1 0 0 0 0,0 0 0 0 0,0-1 0 0 0,1 0 0 0 0,6 7 0 0 0,-9-10 1 0 0,0-1 6 0 0</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17.061"/>
    </inkml:context>
    <inkml:brush xml:id="br0">
      <inkml:brushProperty name="width" value="0.025" units="cm"/>
      <inkml:brushProperty name="height" value="0.025" units="cm"/>
    </inkml:brush>
  </inkml:definitions>
  <inkml:trace contextRef="#ctx0" brushRef="#br0">0 1 14464 0 0,'0'0'3367'0'0</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17.451"/>
    </inkml:context>
    <inkml:brush xml:id="br0">
      <inkml:brushProperty name="width" value="0.025" units="cm"/>
      <inkml:brushProperty name="height" value="0.025" units="cm"/>
    </inkml:brush>
  </inkml:definitions>
  <inkml:trace contextRef="#ctx0" brushRef="#br0">113 60 15176 0 0,'1'-3'481'0'0,"0"-1"1"0"0,-1 1-1 0 0,1-1 1 0 0,-1 1 0 0 0,0 0-1 0 0,0-1 1 0 0,-1-6 0 0 0,1 8-403 0 0,-1 1 1 0 0,0 0-1 0 0,1-1 1 0 0,-1 1-1 0 0,0 0 1 0 0,0-1-1 0 0,0 1 1 0 0,0 0-1 0 0,0 0 1 0 0,0 0-1 0 0,0 0 1 0 0,0 0-1 0 0,0 0 1 0 0,-1 0-1 0 0,1 0 1 0 0,0 0-1 0 0,-1 0 1 0 0,1 1-1 0 0,0-1 1 0 0,-1 1 0 0 0,-2-1-1 0 0,1 0-16 0 0,1 0 1 0 0,-1 1-1 0 0,1 0 0 0 0,-1-1 1 0 0,1 1-1 0 0,-1 0 0 0 0,1 0 1 0 0,-1 1-1 0 0,1-1 0 0 0,-1 1 1 0 0,1-1-1 0 0,-1 1 0 0 0,1 0 0 0 0,-1-1 1 0 0,1 1-1 0 0,0 1 0 0 0,-1-1 1 0 0,1 0-1 0 0,0 0 0 0 0,0 1 1 0 0,0 0-1 0 0,0-1 0 0 0,0 1 1 0 0,0 0-1 0 0,1 0 0 0 0,-1 0 1 0 0,0 0-1 0 0,1 0 0 0 0,-3 4 1 0 0,2-2 14 0 0,-1 0 0 0 0,1 1 0 0 0,-1 0 0 0 0,1-1 0 0 0,1 1 0 0 0,-1 0 0 0 0,1 0 0 0 0,0 0 0 0 0,0 0 0 0 0,0 0 0 0 0,0 0 0 0 0,1 0 0 0 0,0 0 1 0 0,1 6-1 0 0,0-6-52 0 0,0 0 0 0 0,1 0 0 0 0,0 0 0 0 0,0-1 1 0 0,0 1-1 0 0,1 0 0 0 0,-1-1 0 0 0,1 0 0 0 0,0 1 1 0 0,1-1-1 0 0,5 6 0 0 0,-8-9-1 0 0,0 0 0 0 0,0 0 0 0 0,0 0-1 0 0,1 0 1 0 0,-1 0 0 0 0,0 0 0 0 0,0-1 0 0 0,1 1 0 0 0,-1 0 0 0 0,0-1-1 0 0,1 1 1 0 0,-1-1 0 0 0,1 0 0 0 0,-1 1 0 0 0,0-1 0 0 0,1 0 0 0 0,-1 0 0 0 0,1 0-1 0 0,-1 0 1 0 0,1 0 0 0 0,-1 0 0 0 0,1 0 0 0 0,-1 0 0 0 0,1-1 0 0 0,-1 1-1 0 0,0-1 1 0 0,1 1 0 0 0,-1-1 0 0 0,1 1 0 0 0,-1-1 0 0 0,0 0 0 0 0,0 0 0 0 0,1 1-1 0 0,-1-1 1 0 0,0 0 0 0 0,0 0 0 0 0,0 0 0 0 0,0 0 0 0 0,0-1 0 0 0,0 1-1 0 0,0 0 1 0 0,-1 0 0 0 0,1 0 0 0 0,1-3 0 0 0,1-1 56 0 0,0 1 1 0 0,-1-1-1 0 0,0 0 0 0 0,0 1 1 0 0,0-1-1 0 0,0 0 0 0 0,0-1 1 0 0,-1 1-1 0 0,0 0 0 0 0,0 0 1 0 0,-1 0-1 0 0,0-1 0 0 0,1 1 1 0 0,-2 0-1 0 0,0-9 0 0 0,1-8 321 0 0,0 17-259 0 0,0 0 1 0 0,0 0-1 0 0,0-1 1 0 0,-1 1-1 0 0,-1-9 1 0 0,2 14-23 0 0,-2 3-83 0 0,1 0 1 0 0,-1 0-1 0 0,1 1 1 0 0,0-1-1 0 0,1 0 0 0 0,-1 1 1 0 0,0-1-1 0 0,1 1 0 0 0,0 3 1 0 0,0-4-8 0 0,-3 27 86 0 0,1 0 0 0 0,4 42 1 0 0,20 41 283 0 0,-17-94 31 0 0</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18.026"/>
    </inkml:context>
    <inkml:brush xml:id="br0">
      <inkml:brushProperty name="width" value="0.025" units="cm"/>
      <inkml:brushProperty name="height" value="0.025" units="cm"/>
    </inkml:brush>
  </inkml:definitions>
  <inkml:trace contextRef="#ctx0" brushRef="#br0">0 111 15472 0 0,'0'3'283'0'0,"0"1"0"0"0,0-1 0 0 0,0 0 1 0 0,1 0-1 0 0,-1 0 0 0 0,1 0 0 0 0,0 0 1 0 0,0 0-1 0 0,0 0 0 0 0,0 0 0 0 0,0 0 1 0 0,1-1-1 0 0,-1 1 0 0 0,1 0 0 0 0,2 2 1 0 0,-4-4-207 0 0,1 0 1 0 0,0 0 0 0 0,0 0 0 0 0,0-1-1 0 0,0 1 1 0 0,0 0 0 0 0,0-1 0 0 0,0 1-1 0 0,0 0 1 0 0,0-1 0 0 0,0 1 0 0 0,0-1-1 0 0,0 0 1 0 0,1 1 0 0 0,-1-1 0 0 0,0 0-1 0 0,0 0 1 0 0,0 1 0 0 0,1-1 0 0 0,-1 0-1 0 0,0 0 1 0 0,0-1 0 0 0,0 1 0 0 0,1 0-1 0 0,-1 0 1 0 0,0 0 0 0 0,0-1 0 0 0,0 1-1 0 0,0-1 1 0 0,1 1 0 0 0,-1-1 0 0 0,0 1-1 0 0,0-1 1 0 0,0 0 0 0 0,0 1 0 0 0,0-1-1 0 0,0 0 1 0 0,-1 0 0 0 0,1 0 0 0 0,1-1-1 0 0,1-2-34 0 0,-1 0 0 0 0,0 0 0 0 0,0 0 0 0 0,0 0-1 0 0,0 0 1 0 0,0-1 0 0 0,-1 1 0 0 0,0-1 0 0 0,0 1-1 0 0,0-1 1 0 0,0 0 0 0 0,-1 1 0 0 0,0-1 0 0 0,0 1 0 0 0,0-1-1 0 0,-2-8 1 0 0,3-21 148 0 0,-2 8 14 0 0,-4 28-57 0 0,-1 14-100 0 0,5-8-25 0 0,0-1 0 0 0,0 1 0 0 0,1-1 0 0 0,0 1 0 0 0,0 0 0 0 0,1-1 0 0 0,0 1 0 0 0,4 14 1 0 0,-4-17 4 0 0,0 0 0 0 0,0 0 1 0 0,1 0-1 0 0,0-1 1 0 0,0 1-1 0 0,0-1 0 0 0,1 1 1 0 0,-1-1-1 0 0,1 0 1 0 0,0 0-1 0 0,0 0 0 0 0,1 0 1 0 0,-1-1-1 0 0,8 7 1 0 0,-10-10-13 0 0,0 0 1 0 0,1 1 0 0 0,-1-1 0 0 0,0 0 0 0 0,0 1 0 0 0,1-1 0 0 0,-1 0 0 0 0,0 0 0 0 0,1 0 0 0 0,-1 0-1 0 0,0 0 1 0 0,1-1 0 0 0,-1 1 0 0 0,0 0 0 0 0,1-1 0 0 0,-1 1 0 0 0,0-1 0 0 0,0 1 0 0 0,0-1 0 0 0,1 1-1 0 0,-1-1 1 0 0,0 0 0 0 0,0 0 0 0 0,0 1 0 0 0,0-1 0 0 0,0 0 0 0 0,0 0 0 0 0,0 0 0 0 0,-1 0 0 0 0,1 0-1 0 0,0-1 1 0 0,0 1 0 0 0,-1 0 0 0 0,1 0 0 0 0,0-2 0 0 0,2-2 36 0 0,0-1 0 0 0,0 0 1 0 0,0 0-1 0 0,-1 0 0 0 0,3-12 1 0 0,-2-2 173 0 0,-2 0 1 0 0,-1-32 0 0 0,0 21 193 0 0,-8 53 345 0 0,8-18-750 0 0,0 14 121 0 0,0 0 0 0 0,4 23-1 0 0,-3-36-97 0 0,-1-1-1 0 0,1 0 1 0 0,0 0-1 0 0,0 0 0 0 0,1 0 1 0 0,-1 0-1 0 0,1 0 0 0 0,0-1 1 0 0,0 1-1 0 0,0 0 1 0 0,1-1-1 0 0,-1 0 0 0 0,1 1 1 0 0,-1-1-1 0 0,1 0 0 0 0,4 3 1 0 0,4-2 130 0 0,-9-3-97 0 0</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18.461"/>
    </inkml:context>
    <inkml:brush xml:id="br0">
      <inkml:brushProperty name="width" value="0.025" units="cm"/>
      <inkml:brushProperty name="height" value="0.025" units="cm"/>
    </inkml:brush>
  </inkml:definitions>
  <inkml:trace contextRef="#ctx0" brushRef="#br0">1 80 17487 0 0,'0'0'1224'0'0,"28"0"2740"0"0,-23-1-3787 0 0,0 0 0 0 0,0 0 0 0 0,-1 0 0 0 0,1-1 0 0 0,0 0 0 0 0,-1 0 0 0 0,1 0 0 0 0,-1 0-1 0 0,8-6 1 0 0,-11 7-154 0 0,0 0 0 0 0,0 1 0 0 0,0-1 0 0 0,0 0 0 0 0,0 0 0 0 0,0 1 0 0 0,-1-1 0 0 0,1 0 0 0 0,0 0 0 0 0,0 0 0 0 0,-1 0-1 0 0,1 0 1 0 0,-1 0 0 0 0,1 0 0 0 0,-1 0 0 0 0,1-1 0 0 0,-1 1 0 0 0,0 0 0 0 0,1 0 0 0 0,-1 0 0 0 0,0 0 0 0 0,0-1 0 0 0,0 1 0 0 0,0 0-1 0 0,0 0 1 0 0,0 0 0 0 0,0-1 0 0 0,0 1 0 0 0,0 0 0 0 0,-1 0 0 0 0,1 0 0 0 0,-1-1 0 0 0,1 1 0 0 0,0 0 0 0 0,-1 0 0 0 0,0 0 0 0 0,1 0 0 0 0,-1 0-1 0 0,0 0 1 0 0,1 0 0 0 0,-1 0 0 0 0,0 0 0 0 0,0 1 0 0 0,0-1 0 0 0,0 0 0 0 0,-1 0 0 0 0,0 0-12 0 0,1 0 0 0 0,0 0 0 0 0,-1 0 0 0 0,1 0-1 0 0,-1 0 1 0 0,1 1 0 0 0,-1-1 0 0 0,1 1 0 0 0,-1-1 0 0 0,1 1 0 0 0,-1-1 0 0 0,0 1 0 0 0,1 0 0 0 0,-1 0 0 0 0,1 0 0 0 0,-1 0-1 0 0,0 0 1 0 0,1 0 0 0 0,-1 0 0 0 0,0 1 0 0 0,1-1 0 0 0,-1 1 0 0 0,1-1 0 0 0,-1 1 0 0 0,1-1 0 0 0,-1 1 0 0 0,1 0 0 0 0,-1 0-1 0 0,1 0 1 0 0,0 0 0 0 0,-1 0 0 0 0,1 0 0 0 0,0 0 0 0 0,0 0 0 0 0,0 0 0 0 0,-2 2 0 0 0,1 0 3 0 0,-1 0 0 0 0,1 0 1 0 0,0 0-1 0 0,0 0 0 0 0,0 0 0 0 0,0 1 1 0 0,1-1-1 0 0,-1 1 0 0 0,1-1 0 0 0,0 1 1 0 0,0-1-1 0 0,0 1 0 0 0,1 0 0 0 0,-1-1 1 0 0,1 5-1 0 0,0-4 40 0 0,0-1 1 0 0,1 1-1 0 0,0-1 1 0 0,-1 1-1 0 0,2-1 0 0 0,-1 1 1 0 0,0-1-1 0 0,1 1 1 0 0,-1-1-1 0 0,1 0 0 0 0,0 0 1 0 0,0 0-1 0 0,0 0 1 0 0,0 0-1 0 0,1 0 0 0 0,-1-1 1 0 0,1 1-1 0 0,0-1 1 0 0,0 0-1 0 0,0 0 0 0 0,0 0 1 0 0,0 0-1 0 0,0 0 1 0 0,0 0-1 0 0,1-1 1 0 0,-1 0-1 0 0,0 0 0 0 0,1 0 1 0 0,-1 0-1 0 0,1 0 1 0 0,0-1-1 0 0,-1 1 0 0 0,1-1 1 0 0,0 0-1 0 0,-1 0 1 0 0,1 0-1 0 0,-1-1 0 0 0,1 1 1 0 0,0-1-1 0 0,-1 0 1 0 0,1 0-1 0 0,-1 0 1 0 0,0-1-1 0 0,1 1 0 0 0,-1-1 1 0 0,5-3-1 0 0,12-18 433 0 0,-16 16-406 0 0</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20.308"/>
    </inkml:context>
    <inkml:brush xml:id="br0">
      <inkml:brushProperty name="width" value="0.025" units="cm"/>
      <inkml:brushProperty name="height" value="0.025" units="cm"/>
    </inkml:brush>
  </inkml:definitions>
  <inkml:trace contextRef="#ctx0" brushRef="#br0">7 92 16575 0 0,'0'0'3263'0'0,"-6"29"-1470"0"0,6-23-1539 0 0,0 0-1 0 0,0 0 1 0 0,0 0 0 0 0,1 0-1 0 0,0 0 1 0 0,0 0-1 0 0,1 0 1 0 0,0-1 0 0 0,0 1-1 0 0,0-1 1 0 0,0 1-1 0 0,1-1 1 0 0,0 0-1 0 0,0 0 1 0 0,8 9 0 0 0,-11-14-233 0 0,0 1 0 0 0,0-1 0 0 0,0 0 1 0 0,0 0-1 0 0,0 1 0 0 0,0-1 0 0 0,1 0 1 0 0,-1 0-1 0 0,0 1 0 0 0,0-1 1 0 0,0 0-1 0 0,1 0 0 0 0,-1 0 0 0 0,0 1 1 0 0,0-1-1 0 0,1 0 0 0 0,-1 0 0 0 0,0 0 1 0 0,0 0-1 0 0,1 0 0 0 0,-1 0 0 0 0,0 1 1 0 0,0-1-1 0 0,1 0 0 0 0,-1 0 1 0 0,0 0-1 0 0,1 0 0 0 0,-1 0 0 0 0,0 0 1 0 0,0 0-1 0 0,1 0 0 0 0,-1 0 0 0 0,0 0 1 0 0,1 0-1 0 0,-1 0 0 0 0,0-1 0 0 0,0 1 1 0 0,1 0-1 0 0,-1 0 0 0 0,0 0 1 0 0,1 0-1 0 0,1-14 453 0 0,-6-17-179 0 0,2 22-248 0 0,-1 0-9 0 0,1-1-1 0 0,0 1 1 0 0,0-1-1 0 0,0-12 1 0 0,2 21-24 0 0,0-1 0 0 0,0 1 1 0 0,0 0-1 0 0,0 0 0 0 0,0-1 0 0 0,0 1 1 0 0,0 0-1 0 0,1 0 0 0 0,-1-1 0 0 0,0 1 1 0 0,1 0-1 0 0,-1 0 0 0 0,1-1 0 0 0,-1 1 1 0 0,1 0-1 0 0,0 0 0 0 0,-1 0 0 0 0,1 0 1 0 0,0 0-1 0 0,0 0 0 0 0,0 0 0 0 0,0 0 1 0 0,0 0-1 0 0,0 1 0 0 0,0-1 0 0 0,0 0 1 0 0,0 0-1 0 0,0 1 0 0 0,0-1 0 0 0,0 1 1 0 0,0-1-1 0 0,1 1 0 0 0,-1-1 0 0 0,0 1 1 0 0,0 0-1 0 0,1 0 0 0 0,-1 0 1 0 0,0-1-1 0 0,0 1 0 0 0,1 0 0 0 0,1 1 0 0 0,-1-1 9 0 0,0 1 0 0 0,-1 0 0 0 0,1 0-1 0 0,0 0 1 0 0,0 0 0 0 0,0 0-1 0 0,-1 0 1 0 0,1 0 0 0 0,0 0 0 0 0,-1 1-1 0 0,1-1 1 0 0,-1 1 0 0 0,0-1-1 0 0,1 1 1 0 0,-1-1 0 0 0,0 1 0 0 0,0 0-1 0 0,0 0 1 0 0,1 3 0 0 0,17 41 232 0 0,-17-40-190 0 0,9 19 135 0 0,-8-20-113 0 0,-1 0 0 0 0,1 0 0 0 0,-1 0 1 0 0,0 1-1 0 0,-1-1 0 0 0,1 1 0 0 0,0 7 0 0 0,-2-13-17 0 0,-2-3-20 0 0,0 1 1 0 0,0-1-1 0 0,0 0 1 0 0,0 0 0 0 0,1 0-1 0 0,-1 0 1 0 0,1-1-1 0 0,0 1 1 0 0,-1-6-1 0 0,0 6-5 0 0,-2-8 15 0 0,-10-39 175 0 0,13 48-221 0 0,1 0 0 0 0,0 0 0 0 0,0 0 0 0 0,-1 0-1 0 0,1 0 1 0 0,1 0 0 0 0,-1 0 0 0 0,0 0 0 0 0,0 0 0 0 0,1 0 0 0 0,-1 0 0 0 0,1 0 0 0 0,-1 1-1 0 0,1-1 1 0 0,0 0 0 0 0,0 0 0 0 0,0 0 0 0 0,0 1 0 0 0,0-1 0 0 0,0 0 0 0 0,3-2-1 0 0,-3 3-4 0 0,0 0-1 0 0,0 1 1 0 0,0-1-1 0 0,0 0 1 0 0,0 0-1 0 0,0 1 1 0 0,0-1-1 0 0,1 0 1 0 0,-1 1-1 0 0,0-1 1 0 0,0 1-1 0 0,1 0 1 0 0,-1-1-1 0 0,0 1 1 0 0,1 0-1 0 0,-1 0 1 0 0,0 0-1 0 0,1 0 1 0 0,-1 0-1 0 0,1 0 1 0 0,-1 0-1 0 0,0 0 1 0 0,1 0-1 0 0,-1 1 0 0 0,0-1 1 0 0,0 0-1 0 0,1 1 1 0 0,-1 0-1 0 0,0-1 1 0 0,0 1-1 0 0,0 0 1 0 0,1-1-1 0 0,-1 1 1 0 0,0 0-1 0 0,0 0 1 0 0,0 0-1 0 0,0 0 1 0 0,0 0-1 0 0,-1 0 1 0 0,1 0-1 0 0,0 0 1 0 0,0 0-1 0 0,0 3 1 0 0,5 5 15 0 0,-1 1 0 0 0,0 1 1 0 0,-1-1-1 0 0,4 14 1 0 0,-4-11 7 0 0,2 10 1 0 0,-5-18-19 0 0,0 1-1 0 0,1-1 1 0 0,-1 0-1 0 0,1-1 1 0 0,0 1-1 0 0,0 0 1 0 0,0 0-1 0 0,6 6 1 0 0,-13-18 3 0 0,1-1-1 0 0,0 0 1 0 0,1 0-1 0 0,0 0 1 0 0,0-1-1 0 0,1 1 1 0 0,-2-10-1 0 0,2 9 4 0 0,1 4-13 0 0,0 1 0 0 0,0-1 1 0 0,0 0-1 0 0,1 0 0 0 0,0 0 0 0 0,0 0 0 0 0,0 0 0 0 0,1 1 0 0 0,1-7 1 0 0,-2 9-6 0 0,1 1 0 0 0,-1-1 1 0 0,1 1-1 0 0,-1-1 1 0 0,1 1-1 0 0,0 0 0 0 0,-1-1 1 0 0,1 1-1 0 0,0 0 1 0 0,0 0-1 0 0,0-1 0 0 0,0 1 1 0 0,0 0-1 0 0,1 0 1 0 0,-1 0-1 0 0,0 0 0 0 0,0 1 1 0 0,1-1-1 0 0,-1 0 1 0 0,0 0-1 0 0,1 1 1 0 0,-1-1-1 0 0,1 1 0 0 0,-1-1 1 0 0,0 1-1 0 0,1-1 1 0 0,0 1-1 0 0,-1 0 0 0 0,1 0 1 0 0,-1 0-1 0 0,1 0 1 0 0,-1 0-1 0 0,4 1 0 0 0,-4-1 1 0 0,1 0 0 0 0,-1 1-1 0 0,1 0 1 0 0,-1-1 0 0 0,1 1-1 0 0,-1 0 1 0 0,1 0-1 0 0,-1 0 1 0 0,1 0 0 0 0,-1 0-1 0 0,0 0 1 0 0,0 0 0 0 0,0 0-1 0 0,1 1 1 0 0,-1-1-1 0 0,0 0 1 0 0,0 1 0 0 0,-1-1-1 0 0,1 1 1 0 0,0-1 0 0 0,0 1-1 0 0,0 2 1 0 0,13 44 18 0 0,-8-23-1 0 0,-3-18-16 0 0,0 0-1 0 0,0 0 1 0 0,0-1 0 0 0,1 1 0 0 0,0-1 0 0 0,0 0 0 0 0,1 0 0 0 0,9 9-1 0 0,-13-13-2 0 0,1-1-1 0 0,-1 0 0 0 0,1 0 0 0 0,-1 1 0 0 0,1-1 0 0 0,0 0 1 0 0,-1-1-1 0 0,1 1 0 0 0,0 0 0 0 0,0 0 0 0 0,0-1 0 0 0,-1 1 1 0 0,1-1-1 0 0,0 1 0 0 0,0-1 0 0 0,0 0 0 0 0,0 0 0 0 0,0 0 1 0 0,0 0-1 0 0,0 0 0 0 0,0 0 0 0 0,0-1 0 0 0,-1 1 0 0 0,1-1 1 0 0,0 1-1 0 0,0-1 0 0 0,0 0 0 0 0,-1 1 0 0 0,1-1 1 0 0,0 0-1 0 0,-1 0 0 0 0,1 0 0 0 0,0-1 0 0 0,-1 1 0 0 0,0 0 1 0 0,1 0-1 0 0,-1-1 0 0 0,2-2 0 0 0,1-2-1 0 0,-1 1 1 0 0,0-1-1 0 0,0 1 1 0 0,-1-1-1 0 0,0 0 1 0 0,0 0-1 0 0,0-1 1 0 0,-1 1-1 0 0,0 0 0 0 0,0 0 1 0 0,-1-1-1 0 0,1 1 1 0 0,-1 0-1 0 0,-1-1 1 0 0,1 1-1 0 0,-1 0 0 0 0,0 0 1 0 0,-1-1-1 0 0,1 1 1 0 0,-1 0-1 0 0,0 0 1 0 0,-1 0-1 0 0,0 1 0 0 0,0-1 1 0 0,-5-8-1 0 0,6 13 0 0 0,1 0 1 0 0,0 0-1 0 0,0-1 0 0 0,0 1 0 0 0,-1 0 0 0 0,1 1 0 0 0,0-1 0 0 0,-1 0 0 0 0,1 0 0 0 0,-1 1 0 0 0,1-1 1 0 0,-1 1-1 0 0,1-1 0 0 0,-1 1 0 0 0,0-1 0 0 0,1 1 0 0 0,-1 0 0 0 0,1 0 0 0 0,-1 0 0 0 0,0 0 0 0 0,1 0 1 0 0,-1 0-1 0 0,1 1 0 0 0,-1-1 0 0 0,0 0 0 0 0,1 1 0 0 0,-1-1 0 0 0,1 1 0 0 0,-1 0 0 0 0,1-1 1 0 0,0 1-1 0 0,-1 0 0 0 0,1 0 0 0 0,-2 1 0 0 0,0 0-2 0 0,1 0 1 0 0,0 0-1 0 0,-1 1 1 0 0,1-1 0 0 0,0 0-1 0 0,0 1 1 0 0,0 0-1 0 0,1-1 1 0 0,-1 1-1 0 0,1 0 1 0 0,-1 0-1 0 0,1 0 1 0 0,0 0-1 0 0,0 0 1 0 0,0 0-1 0 0,0 4 1 0 0,1-2-3 0 0,0 0-1 0 0,0 0 1 0 0,1 0-1 0 0,-1 1 1 0 0,1-1-1 0 0,0 0 1 0 0,1 0-1 0 0,-1-1 1 0 0,1 1-1 0 0,0 0 1 0 0,0 0-1 0 0,1-1 1 0 0,-1 1-1 0 0,1-1 1 0 0,0 0-1 0 0,0 0 1 0 0,1 0-1 0 0,5 5 1 0 0,-7-7-6 0 0,0 0 0 0 0,0-1 0 0 0,1 1 0 0 0,-1-1 1 0 0,0 1-1 0 0,1-1 0 0 0,-1 0 0 0 0,1 0 0 0 0,0 0 0 0 0,-1 0 1 0 0,1-1-1 0 0,0 1 0 0 0,-1-1 0 0 0,1 1 0 0 0,0-1 1 0 0,0 0-1 0 0,-1 0 0 0 0,1 0 0 0 0,0-1 0 0 0,0 1 1 0 0,-1-1-1 0 0,1 1 0 0 0,0-1 0 0 0,-1 0 0 0 0,1 0 1 0 0,-1 0-1 0 0,1 0 0 0 0,-1-1 0 0 0,1 1 0 0 0,-1-1 1 0 0,0 1-1 0 0,0-1 0 0 0,0 0 0 0 0,4-4 0 0 0,-4 4-5 0 0,1-1 0 0 0,-1 1-1 0 0,0-1 1 0 0,0 0 0 0 0,0 0 0 0 0,-1 0-1 0 0,1 0 1 0 0,-1 0 0 0 0,0 0-1 0 0,1-1 1 0 0,-1 1 0 0 0,-1 0-1 0 0,2-7 1 0 0,-2-45-225 0 0,-2 24-4 0 0,2 31 225 0 0,-3 35-139 0 0,4-22 156 0 0,0 0 1 0 0,5 24-1 0 0,-5-32 3 0 0,0 0 0 0 0,0 0 0 0 0,1 0 0 0 0,0 0 0 0 0,0 0 0 0 0,0 0 0 0 0,1 0 0 0 0,0 0 0 0 0,0-1 0 0 0,4 5 0 0 0,-16-45 0 0 0,6 26 0 0 0,0-1 1 0 0,1 1-1 0 0,1-1 1 0 0,0 1-1 0 0,0-18 0 0 0,1 26 3 0 0,0 0 0 0 0,0 1 0 0 0,0-1 0 0 0,0 0 0 0 0,0 1 0 0 0,0-1-1 0 0,1 1 1 0 0,-1-1 0 0 0,0 1 0 0 0,1-1 0 0 0,0 1 0 0 0,-1-1-1 0 0,1 1 1 0 0,0-1 0 0 0,0 1 0 0 0,0 0 0 0 0,0-1 0 0 0,0 1-1 0 0,0 0 1 0 0,0 0 0 0 0,0-1 0 0 0,0 1 0 0 0,0 0 0 0 0,1 0 0 0 0,-1 1-1 0 0,0-1 1 0 0,1 0 0 0 0,-1 0 0 0 0,1 1 0 0 0,-1-1 0 0 0,1 1-1 0 0,-1-1 1 0 0,1 1 0 0 0,0-1 0 0 0,-1 1 0 0 0,1 0 0 0 0,-1 0-1 0 0,1 0 1 0 0,0 0 0 0 0,-1 0 0 0 0,1 0 0 0 0,0 1 0 0 0,-1-1-1 0 0,1 0 1 0 0,-1 1 0 0 0,4 1 0 0 0,-4-2 1 0 0,1 1 0 0 0,0 0 0 0 0,0-1 1 0 0,0 1-1 0 0,-1 0 0 0 0,1 0 0 0 0,-1 0 0 0 0,1 0 0 0 0,0 1 0 0 0,-1-1 0 0 0,0 0 0 0 0,1 1 1 0 0,-1-1-1 0 0,0 1 0 0 0,0-1 0 0 0,0 1 0 0 0,2 3 0 0 0,9 34 43 0 0,-11-35-44 0 0,0 1 1 0 0,0-1-1 0 0,0 1 1 0 0,1-1 0 0 0,-1 0-1 0 0,1 1 1 0 0,0-1-1 0 0,0 0 1 0 0,1 0-1 0 0,2 3 1 0 0,-4-6-4 0 0,0 1 0 0 0,0-1 0 0 0,0 0 0 0 0,0 0 1 0 0,1 0-1 0 0,-1 0 0 0 0,0 0 0 0 0,0 0 0 0 0,1 0 0 0 0,-1 0 0 0 0,1 0 0 0 0,-1 0 0 0 0,1-1 1 0 0,-1 1-1 0 0,1-1 0 0 0,-1 1 0 0 0,1-1 0 0 0,0 0 0 0 0,-1 0 0 0 0,1 1 0 0 0,0-1 0 0 0,-1 0 0 0 0,1 0 1 0 0,0-1-1 0 0,-1 1 0 0 0,1 0 0 0 0,-1 0 0 0 0,1-1 0 0 0,0 1 0 0 0,-1-1 0 0 0,1 0 0 0 0,-1 1 1 0 0,1-1-1 0 0,-1 0 0 0 0,0 0 0 0 0,1 0 0 0 0,-1 0 0 0 0,0 0 0 0 0,2-2 0 0 0,0-1-3 0 0,0 1 0 0 0,0-1 0 0 0,-1 0 0 0 0,1 0 0 0 0,-1 0 0 0 0,0 0 0 0 0,-1 0 0 0 0,1 0 0 0 0,-1-1 0 0 0,0 1 0 0 0,0-1 0 0 0,0 1-1 0 0,0-6 1 0 0,0-2-25 0 0,-2-1 0 0 0,0 1 0 0 0,0 0-1 0 0,-1 0 1 0 0,0 0 0 0 0,-1 0 0 0 0,-1 0-1 0 0,0 1 1 0 0,-6-15 0 0 0,10 26 26 0 0,0 0-1 0 0,0 0 1 0 0,0 0 0 0 0,0 0 0 0 0,0 0-1 0 0,0-1 1 0 0,0 1 0 0 0,0 0 0 0 0,-1 0-1 0 0,1 0 1 0 0,0 0 0 0 0,0 0 0 0 0,0 0 0 0 0,0 0-1 0 0,0-1 1 0 0,0 1 0 0 0,0 0 0 0 0,0 0-1 0 0,0 0 1 0 0,0 0 0 0 0,0 0 0 0 0,0 0-1 0 0,-1 0 1 0 0,1 0 0 0 0,0 0 0 0 0,0 0 0 0 0,0 0-1 0 0,0 0 1 0 0,0-1 0 0 0,0 1 0 0 0,0 0-1 0 0,0 0 1 0 0,-1 0 0 0 0,1 0 0 0 0,0 0 0 0 0,0 0-1 0 0,0 0 1 0 0,0 0 0 0 0,0 0 0 0 0,0 0-1 0 0,0 0 1 0 0,-1 0 0 0 0,1 0 0 0 0,0 0-1 0 0,0 0 1 0 0,0 1 0 0 0,0-1 0 0 0,0 0 0 0 0,0 0-1 0 0,0 0 1 0 0,-1 0 0 0 0,1 0 0 0 0,0 0-1 0 0,0 0 1 0 0,0 0 0 0 0,0 0 0 0 0,0 0-1 0 0,0 0 1 0 0,0 0 0 0 0,0 1 0 0 0,-4 10-38 0 0,0 13 33 0 0,3-9-2 0 0,1-1 0 0 0,0 0 0 0 0,1 0 0 0 0,1 0 1 0 0,4 18-1 0 0,-5-25 4 0 0,1-1 0 0 0,0 1 0 0 0,0-1 0 0 0,1 0 0 0 0,0 0 1 0 0,0 0-1 0 0,0 0 0 0 0,1 0 0 0 0,-1-1 0 0 0,2 0 0 0 0,-1 0 0 0 0,0 0 1 0 0,7 6-1 0 0,2-5-10 0 0,-10-5 15 0 0</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20.746"/>
    </inkml:context>
    <inkml:brush xml:id="br0">
      <inkml:brushProperty name="width" value="0.025" units="cm"/>
      <inkml:brushProperty name="height" value="0.025" units="cm"/>
    </inkml:brush>
  </inkml:definitions>
  <inkml:trace contextRef="#ctx0" brushRef="#br0">1 6 20095 0 0,'7'-2'425'0'0,"1"1"0"0"0,0 0 0 0 0,0 0 0 0 0,-1 1 0 0 0,1 0-1 0 0,0 0 1 0 0,11 3 0 0 0,16-1 1550 0 0,49-2-715 0 0,-72 0-950 0 0</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21.150"/>
    </inkml:context>
    <inkml:brush xml:id="br0">
      <inkml:brushProperty name="width" value="0.025" units="cm"/>
      <inkml:brushProperty name="height" value="0.025" units="cm"/>
    </inkml:brush>
  </inkml:definitions>
  <inkml:trace contextRef="#ctx0" brushRef="#br0">120 73 19199 0 0,'1'-5'40'0'0,"1"0"376"0"0,-1 0-1 0 0,0 0 1 0 0,0 0 0 0 0,-1 0 0 0 0,1 0-1 0 0,-2-7 1 0 0,1 11-338 0 0,0 0-1 0 0,0 0 1 0 0,-1 0-1 0 0,1 0 1 0 0,0 0 0 0 0,-1 0-1 0 0,1-1 1 0 0,-1 1-1 0 0,1 0 1 0 0,-1 0 0 0 0,0 1-1 0 0,1-1 1 0 0,-1 0-1 0 0,0 0 1 0 0,0 0 0 0 0,0 0-1 0 0,0 1 1 0 0,0-1-1 0 0,0 0 1 0 0,1 1 0 0 0,-2-1-1 0 0,1 0 1 0 0,0 1-1 0 0,0-1 1 0 0,0 1-1 0 0,0 0 1 0 0,0-1 0 0 0,0 1-1 0 0,0 0 1 0 0,-1 0-1 0 0,1 0 1 0 0,0 0 0 0 0,-2 0-1 0 0,-1 0-6 0 0,0 0-1 0 0,0 1 0 0 0,0 0 1 0 0,-1 0-1 0 0,1 0 0 0 0,0 0 1 0 0,0 0-1 0 0,1 1 1 0 0,-1 0-1 0 0,0 0 0 0 0,0 0 1 0 0,1 0-1 0 0,-1 0 0 0 0,1 1 1 0 0,0 0-1 0 0,0-1 0 0 0,0 1 1 0 0,0 0-1 0 0,0 1 1 0 0,1-1-1 0 0,-1 0 0 0 0,-2 5 1 0 0,3-5-65 0 0,1 0 0 0 0,-1 0 0 0 0,1 0 0 0 0,-1 0 0 0 0,1 0 0 0 0,0 0 1 0 0,0 0-1 0 0,0 1 0 0 0,1-1 0 0 0,-1 0 0 0 0,1 0 0 0 0,-1 1 0 0 0,1-1 0 0 0,0 0 0 0 0,1 1 1 0 0,-1-1-1 0 0,0 0 0 0 0,1 1 0 0 0,0-1 0 0 0,0 0 0 0 0,0 0 0 0 0,0 0 0 0 0,0 0 1 0 0,1 0-1 0 0,-1 0 0 0 0,1 0 0 0 0,0 0 0 0 0,3 4 0 0 0,-4-6-2 0 0,0 0 1 0 0,0 0-1 0 0,0 1 0 0 0,1-1 1 0 0,-1 0-1 0 0,0 0 0 0 0,1 0 0 0 0,-1 0 1 0 0,1-1-1 0 0,-1 1 0 0 0,1 0 0 0 0,-1 0 1 0 0,1-1-1 0 0,-1 1 0 0 0,1-1 1 0 0,0 0-1 0 0,-1 1 0 0 0,1-1 0 0 0,0 0 1 0 0,-1 0-1 0 0,1 0 0 0 0,0 0 0 0 0,-1 0 1 0 0,1 0-1 0 0,0-1 0 0 0,-1 1 1 0 0,1-1-1 0 0,0 1 0 0 0,-1-1 0 0 0,1 1 1 0 0,-1-1-1 0 0,1 0 0 0 0,-1 0 0 0 0,1 0 1 0 0,-1 0-1 0 0,0 0 0 0 0,1 0 1 0 0,-1 0-1 0 0,0 0 0 0 0,1-2 0 0 0,2 0 4 0 0,-1-1-1 0 0,0 0 1 0 0,0 0-1 0 0,-1 0 1 0 0,1 0-1 0 0,-1-1 1 0 0,0 1-1 0 0,0-1 0 0 0,0 1 1 0 0,-1-1-1 0 0,0 0 1 0 0,2-8-1 0 0,4-71 153 0 0,-7 84-150 0 0,7 36 92 0 0,-5-25-64 0 0,1 0 1 0 0,0 0-1 0 0,9 18 0 0 0,-11-26-16 0 0,1 0 1 0 0,-1-1-1 0 0,0 1 1 0 0,1-1-1 0 0,-1 1 0 0 0,1-1 1 0 0,0 0-1 0 0,0 0 0 0 0,0 0 1 0 0,0 0-1 0 0,0 0 0 0 0,1 0 1 0 0,-1 0-1 0 0,0-1 0 0 0,1 1 1 0 0,-1-1-1 0 0,1 0 0 0 0,0 1 1 0 0,5 0-1 0 0,-4-2 26 0 0</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21.534"/>
    </inkml:context>
    <inkml:brush xml:id="br0">
      <inkml:brushProperty name="width" value="0.025" units="cm"/>
      <inkml:brushProperty name="height" value="0.025" units="cm"/>
    </inkml:brush>
  </inkml:definitions>
  <inkml:trace contextRef="#ctx0" brushRef="#br0">1 1 17887 0 0,'0'0'0'0'0,"0"10"0"0"0,1-6 688 0 0,2 1 8 0 0,-1 0-8 0 0,2 1 8 0 0,3 2-568 0 0,-1-1 16 0 0,0-1 0 0 0,4-2 0 0 0,-1-1 592 0 0,1 1 16 0 0,1-1-8 0 0,0-1 0 0 0,-1 1-608 0 0,1 1 8 0 0,0-1-16 0 0</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21.940"/>
    </inkml:context>
    <inkml:brush xml:id="br0">
      <inkml:brushProperty name="width" value="0.025" units="cm"/>
      <inkml:brushProperty name="height" value="0.025" units="cm"/>
    </inkml:brush>
  </inkml:definitions>
  <inkml:trace contextRef="#ctx0" brushRef="#br0">0 353 16983 0 0,'7'0'438'0'0,"0"0"0"0"0,-1 0 0 0 0,1-1 0 0 0,0 0 0 0 0,-1 0 0 0 0,10-3 0 0 0,-13 2-229 0 0,0 1 0 0 0,1-1 0 0 0,-1 0 0 0 0,-1 0 0 0 0,1 0 0 0 0,0 0 0 0 0,0 0 0 0 0,-1 0 0 0 0,1-1 0 0 0,-1 1 0 0 0,0-1 0 0 0,0 0-1 0 0,0 0 1 0 0,3-5 0 0 0,6-15 284 0 0,-1 0 0 0 0,-1-1-1 0 0,-1 0 1 0 0,0 0 0 0 0,-3-1-1 0 0,0 0 1 0 0,3-43 0 0 0,-8 63-423 0 0,0 0 1 0 0,-1 0 0 0 0,0 0 0 0 0,0 0 0 0 0,0 0 0 0 0,0 1 0 0 0,-1-1 0 0 0,0 0 0 0 0,-3-6-1 0 0,5 10-64 0 0,-1 0-1 0 0,1 0 0 0 0,-1 0 1 0 0,1 0-1 0 0,-1 0 0 0 0,1 1 1 0 0,-1-1-1 0 0,1 0 0 0 0,-1 0 1 0 0,0 1-1 0 0,0-1 0 0 0,1 0 1 0 0,-1 1-1 0 0,0-1 0 0 0,0 1 1 0 0,0-1-1 0 0,0 1 0 0 0,1-1 0 0 0,-1 1 1 0 0,0-1-1 0 0,0 1 0 0 0,0 0 1 0 0,0 0-1 0 0,0-1 0 0 0,0 1 1 0 0,0 0-1 0 0,0 0 0 0 0,0 0 1 0 0,0 0-1 0 0,0 0 0 0 0,0 0 1 0 0,0 1-1 0 0,0-1 0 0 0,0 0 0 0 0,0 0 1 0 0,0 1-1 0 0,0-1 0 0 0,0 0 1 0 0,0 1-1 0 0,1-1 0 0 0,-1 1 1 0 0,0-1-1 0 0,0 1 0 0 0,0 0 1 0 0,1-1-1 0 0,-1 1 0 0 0,0 0 1 0 0,1 0-1 0 0,-1-1 0 0 0,0 1 1 0 0,1 0-1 0 0,-1 0 0 0 0,0 1 0 0 0,-3 4 32 0 0,1 0 0 0 0,0 0 0 0 0,0 0 0 0 0,1 1 0 0 0,-1-1 0 0 0,1 0 0 0 0,1 1 0 0 0,-1 0 0 0 0,1-1 0 0 0,0 1 0 0 0,1 0 0 0 0,0 0-1 0 0,0-1 1 0 0,1 8 0 0 0,0 3 52 0 0,1 0 0 0 0,1-1 0 0 0,0 1 0 0 0,10 24 0 0 0,10 8 166 0 0,-23-47-236 0 0,1-1-1 0 0,0 1 0 0 0,0-1 1 0 0,-1 1-1 0 0,1-1 1 0 0,0 0-1 0 0,1 1 0 0 0,-1-1 1 0 0,0 0-1 0 0,0 1 1 0 0,1-1-1 0 0,-1 0 1 0 0,0 0-1 0 0,1 0 0 0 0,-1 0 1 0 0,1-1-1 0 0,-1 1 1 0 0,1 0-1 0 0,0-1 0 0 0,-1 1 1 0 0,1-1-1 0 0,0 1 1 0 0,-1-1-1 0 0,1 0 1 0 0,0 1-1 0 0,0-1 0 0 0,2 0 1 0 0,-2-1 26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0:55.798"/>
    </inkml:context>
    <inkml:brush xml:id="br0">
      <inkml:brushProperty name="width" value="0.1" units="cm"/>
      <inkml:brushProperty name="height" value="0.1" units="cm"/>
    </inkml:brush>
  </inkml:definitions>
  <inkml:trace contextRef="#ctx0" brushRef="#br0">1 29 14272 0 0,'0'0'1921'0'0,"25"-3"-843"0"0,82-20 2789 0 0,-103 22-3714 0 0,1 1 0 0 0,-1-1 0 0 0,1 1 0 0 0,-1 0 0 0 0,1 0 0 0 0,0 0 0 0 0,-1 1 0 0 0,0-1 0 0 0,1 1 0 0 0,-1 0 0 0 0,1 1 0 0 0,6 2 0 0 0,-6-2-9 0 0</inkml:trace>
  <inkml:trace contextRef="#ctx0" brushRef="#br0" timeOffset="1">16 278 13768 0 0,'1'3'200'0'0,"0"0"1"0"0,0-1 0 0 0,1 1 0 0 0,-1-1 0 0 0,0 1-1 0 0,1-1 1 0 0,0 0 0 0 0,0 1 0 0 0,0-1 0 0 0,0 0 0 0 0,0 0-1 0 0,0 0 1 0 0,0-1 0 0 0,0 1 0 0 0,1 0 0 0 0,-1-1-1 0 0,1 1 1 0 0,-1-1 0 0 0,1 0 0 0 0,0 0 0 0 0,-1 0-1 0 0,1 0 1 0 0,0-1 0 0 0,0 1 0 0 0,0-1 0 0 0,-1 1-1 0 0,1-1 1 0 0,0 0 0 0 0,5-1 0 0 0,9 1 461 0 0,0-2 1 0 0,0 0-1 0 0,27-6 1 0 0,-39 6-530 0 0,7-1 97 0 0,0 0 0 0 0,0-2 0 0 0,19-9 0 0 0,-23 10-150 0 0</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22.283"/>
    </inkml:context>
    <inkml:brush xml:id="br0">
      <inkml:brushProperty name="width" value="0.025" units="cm"/>
      <inkml:brushProperty name="height" value="0.025" units="cm"/>
    </inkml:brush>
  </inkml:definitions>
  <inkml:trace contextRef="#ctx0" brushRef="#br0">17 1 20703 0 0,'0'0'0'0'0,"-4"7"504"0"0,4-4 8 0 0,-1-1 0 0 0,-1 4 0 0 0,-1 2-368 0 0,1 0 0 0 0,1 0 0 0 0,-1 0 0 0 0,1 0 320 0 0,1 1 8 0 0,0-1-8 0 0,0-2 8 0 0,0 1-336 0 0,0-1 8 0 0</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22.794"/>
    </inkml:context>
    <inkml:brush xml:id="br0">
      <inkml:brushProperty name="width" value="0.025" units="cm"/>
      <inkml:brushProperty name="height" value="0.025" units="cm"/>
    </inkml:brush>
  </inkml:definitions>
  <inkml:trace contextRef="#ctx0" brushRef="#br0">30 0 23863 0 0,'-1'18'-1'0'0,"-1"-1"0"0"0,-1 0-1 0 0,-4 18 1 0 0,2-16-12 0 0,-3 38 1 0 0,8-45 25 0 0,-2-1 22 0 0,1 0 1 0 0,1 0-1 0 0,0-1 1 0 0,1 1-1 0 0,0 0 1 0 0,0 0-1 0 0,1-1 1 0 0,1 1-1 0 0,5 15 1 0 0,-8-27-15 0 0,0 1 0 0 0,0 0 0 0 0,0 0 0 0 0,0 0 0 0 0,0 0 0 0 0,0 0 1 0 0,0 0-1 0 0,0 0 0 0 0,0 0 0 0 0,0 0 0 0 0,0 0 0 0 0,0-1 0 0 0,0 1 0 0 0,0 0 1 0 0,0 0-1 0 0,0 0 0 0 0,0 0 0 0 0,0 0 0 0 0,0 0 0 0 0,0 0 0 0 0,0 0 1 0 0,0 0-1 0 0,0 0 0 0 0,0-1 0 0 0,0 1 0 0 0,0 0 0 0 0,0 0 0 0 0,0 0 0 0 0,0 0 1 0 0,1 0-1 0 0,-1 0 0 0 0,0 0 0 0 0,0 0 0 0 0,0 0 0 0 0,0 0 0 0 0,0 0 1 0 0,0 0-1 0 0,0 0 0 0 0,0 0 0 0 0,0 0 0 0 0,1 0 0 0 0,-1 0 0 0 0,0 0 0 0 0,0 0 1 0 0,0 0-1 0 0,0 0 0 0 0,0 0 0 0 0,0 0 0 0 0,0 0 0 0 0,0 0 0 0 0,0 0 1 0 0,1 0-1 0 0,-1 0 0 0 0,0 0 0 0 0,0 0 0 0 0,0 0 0 0 0,0 0 0 0 0,0 0 1 0 0,0 1-1 0 0,2-19 383 0 0,-1-32-567 0 0,-1 36 324 0 0,0 4-72 0 0,1-1-1 0 0,0 1 1 0 0,1-1-1 0 0,3-12 1 0 0,-4 21-54 0 0,-1 0 0 0 0,1 0-1 0 0,-1 0 1 0 0,1 0 0 0 0,0 0 0 0 0,0 0-1 0 0,0 0 1 0 0,0 1 0 0 0,0-1 0 0 0,0 0-1 0 0,0 0 1 0 0,0 1 0 0 0,1-1 0 0 0,-1 1-1 0 0,1-1 1 0 0,0 1 0 0 0,-1-1 0 0 0,1 1-1 0 0,0 0 1 0 0,0 0 0 0 0,-1 0 0 0 0,1 0-1 0 0,0 0 1 0 0,0 0 0 0 0,0 1 0 0 0,0-1-1 0 0,4 0 1 0 0,-5 1-14 0 0,0 1-1 0 0,0-1 1 0 0,0 1-1 0 0,0-1 1 0 0,0 1-1 0 0,-1 0 1 0 0,1-1-1 0 0,0 1 1 0 0,0 0-1 0 0,-1-1 1 0 0,1 1-1 0 0,-1 0 1 0 0,1 0-1 0 0,0 0 1 0 0,-1 0-1 0 0,0 0 1 0 0,1-1-1 0 0,-1 1 1 0 0,1 0-1 0 0,-1 0 1 0 0,0 0-1 0 0,0 0 1 0 0,0 0-1 0 0,0 0 1 0 0,1 2-1 0 0,2 27 282 0 0,-3-29-264 0 0,2 22 177 0 0,-2-12-37 0 0,0 0-1 0 0,1 1 0 0 0,1-1 0 0 0,-1 0 0 0 0,2 0 0 0 0,4 14 0 0 0,-6-23-129 0 0</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23.977"/>
    </inkml:context>
    <inkml:brush xml:id="br0">
      <inkml:brushProperty name="width" value="0.025" units="cm"/>
      <inkml:brushProperty name="height" value="0.025" units="cm"/>
    </inkml:brush>
  </inkml:definitions>
  <inkml:trace contextRef="#ctx0" brushRef="#br0">24 38 16280 0 0,'0'0'2033'0'0,"-15"29"-713"0"0,13-23-1051 0 0,0-1 1 0 0,1 1 0 0 0,-1 0 0 0 0,1 0-1 0 0,1 1 1 0 0,-1-1 0 0 0,1 0-1 0 0,0 0 1 0 0,1 0 0 0 0,-1 0-1 0 0,1 0 1 0 0,3 10 0 0 0,-3-13-186 0 0,0 1-1 0 0,0-1 1 0 0,0 1 0 0 0,0-1-1 0 0,1 0 1 0 0,-1 0 0 0 0,1 1-1 0 0,0-1 1 0 0,0 0 0 0 0,0-1-1 0 0,0 1 1 0 0,1 0 0 0 0,-1 0-1 0 0,1-1 1 0 0,-1 0 0 0 0,1 1-1 0 0,0-1 1 0 0,0 0 0 0 0,0 0-1 0 0,0-1 1 0 0,1 1 0 0 0,5 2-1 0 0,-7-4-62 0 0,0 0 0 0 0,0 1-1 0 0,0-1 1 0 0,1 0 0 0 0,-1 0-1 0 0,0 0 1 0 0,0-1 0 0 0,0 1 0 0 0,0 0-1 0 0,0-1 1 0 0,0 1 0 0 0,0-1-1 0 0,0 0 1 0 0,0 0 0 0 0,0 0-1 0 0,0 0 1 0 0,0 0 0 0 0,-1 0-1 0 0,1 0 1 0 0,0 0 0 0 0,-1-1 0 0 0,1 1-1 0 0,-1-1 1 0 0,1 1 0 0 0,-1-1-1 0 0,0 0 1 0 0,1 1 0 0 0,-1-1-1 0 0,0 0 1 0 0,0 0 0 0 0,-1 0 0 0 0,1 0-1 0 0,0 0 1 0 0,0 0 0 0 0,-1-2-1 0 0,2-2 1 0 0,0-1 0 0 0,-1 1 0 0 0,0-1 0 0 0,0 1 0 0 0,-1-1 0 0 0,1 1 0 0 0,-1-1 0 0 0,-1 1 0 0 0,0-1 0 0 0,-1-6 0 0 0,1 7-6 0 0,-1 1-1 0 0,1 0 0 0 0,-1 0 1 0 0,0 0-1 0 0,-1 0 0 0 0,1 1 1 0 0,-1-1-1 0 0,0 0 1 0 0,0 1-1 0 0,-1 0 0 0 0,1 0 1 0 0,-1 0-1 0 0,0 0 0 0 0,0 0 1 0 0,0 1-1 0 0,0 0 1 0 0,-1 0-1 0 0,1 0 0 0 0,-1 0 1 0 0,0 1-1 0 0,0 0 0 0 0,-7-3 1 0 0,11 5-7 0 0,0-1 0 0 0,0 1 0 0 0,0 0 1 0 0,0-1-1 0 0,0 1 0 0 0,0 0 0 0 0,0 0 0 0 0,0 0 1 0 0,0-1-1 0 0,0 1 0 0 0,0 0 0 0 0,0 1 0 0 0,0-1 1 0 0,0 0-1 0 0,0 0 0 0 0,0 0 0 0 0,0 0 0 0 0,0 1 1 0 0,1-1-1 0 0,-1 0 0 0 0,0 1 0 0 0,0-1 0 0 0,0 1 1 0 0,0-1-1 0 0,0 1 0 0 0,1 0 0 0 0,-1-1 0 0 0,0 1 1 0 0,0 0-1 0 0,1-1 0 0 0,-1 1 0 0 0,1 0 0 0 0,-1 0 1 0 0,1-1-1 0 0,-1 2 0 0 0,0 0 6 0 0,1-1 1 0 0,-1 0-1 0 0,1 1 1 0 0,0-1-1 0 0,0 0 0 0 0,-1 1 1 0 0,1-1-1 0 0,0 1 0 0 0,0-1 1 0 0,1 0-1 0 0,-1 1 1 0 0,0-1-1 0 0,0 1 0 0 0,1-1 1 0 0,-1 0-1 0 0,1 1 0 0 0,-1-1 1 0 0,1 0-1 0 0,-1 0 1 0 0,1 1-1 0 0,0-1 0 0 0,0 0 1 0 0,0 0-1 0 0,0 1 1 0 0,2 0 11 0 0,-1 1 0 0 0,0-1 0 0 0,1-1 1 0 0,-1 1-1 0 0,1 0 0 0 0,-1-1 1 0 0,1 1-1 0 0,0-1 0 0 0,0 0 0 0 0,0 1 1 0 0,-1-2-1 0 0,1 1 0 0 0,0 0 1 0 0,0 0-1 0 0,0-1 0 0 0,1 0 0 0 0,-1 0 1 0 0,0 0-1 0 0,0 0 0 0 0,0 0 0 0 0,0 0 1 0 0,0-1-1 0 0,0 1 0 0 0,0-1 1 0 0,0 0-1 0 0,0 0 0 0 0,0 0 0 0 0,-1-1 1 0 0,1 1-1 0 0,0 0 0 0 0,-1-1 1 0 0,1 0-1 0 0,-1 0 0 0 0,1 0 0 0 0,-1 0 1 0 0,0 0-1 0 0,0 0 0 0 0,0 0 1 0 0,0-1-1 0 0,0 1 0 0 0,0-1 0 0 0,-1 0 1 0 0,1 1-1 0 0,-1-1 0 0 0,0 0 1 0 0,0 0-1 0 0,0 0 0 0 0,1-3 0 0 0,2-13 200 0 0,-3 30-5 0 0,-5 42-216 0 0,3 0 1 0 0,7 76-1 0 0,2-78 27 0 0,-8-51-17 0 0,3-21 59 0 0,-4-10 64 0 0,1-1-1 0 0,1 0 0 0 0,2 1 0 0 0,1 0 0 0 0,1-1 0 0 0,11-34 0 0 0,-16 66-115 0 0,0-1 0 0 0,0 0 0 0 0,0 0 0 0 0,1 1-1 0 0,-1-1 1 0 0,0 0 0 0 0,0 0 0 0 0,1 1-1 0 0,-1-1 1 0 0,0 0 0 0 0,1 1 0 0 0,-1-1 0 0 0,1 0-1 0 0,-1 1 1 0 0,1-1 0 0 0,-1 1 0 0 0,1-1-1 0 0,-1 1 1 0 0,1-1 0 0 0,1 0 0 0 0,3 13 279 0 0,-3 35-36 0 0,-2-43-250 0 0,0 7 49 0 0,1 1 0 0 0,0-1-1 0 0,5 20 1 0 0,-5-27-45 0 0,0 0 0 0 0,1 0-1 0 0,-1-1 1 0 0,1 1 0 0 0,-1-1 0 0 0,1 1-1 0 0,0-1 1 0 0,1 1 0 0 0,-1-1-1 0 0,0 0 1 0 0,1 0 0 0 0,0 0 0 0 0,0 0-1 0 0,3 2 1 0 0,-5-5-15 0 0,0 1 1 0 0,0-1-1 0 0,-1 1 0 0 0,1-1 1 0 0,0 0-1 0 0,0 0 0 0 0,0 0 1 0 0,0 1-1 0 0,0-1 1 0 0,0 0-1 0 0,0 0 0 0 0,0 0 1 0 0,0 0-1 0 0,0-1 0 0 0,-1 1 1 0 0,1 0-1 0 0,0 0 0 0 0,0 0 1 0 0,0-1-1 0 0,0 1 0 0 0,0 0 1 0 0,0-1-1 0 0,-1 1 0 0 0,1-1 1 0 0,0 1-1 0 0,0-1 0 0 0,-1 1 1 0 0,1-1-1 0 0,0 0 1 0 0,-1 1-1 0 0,1-1 0 0 0,0 0 1 0 0,-1 0-1 0 0,1 1 0 0 0,-1-1 1 0 0,1 0-1 0 0,-1 0 0 0 0,0 0 1 0 0,1 0-1 0 0,-1 1 0 0 0,0-1 1 0 0,1-2-1 0 0,1-2 10 0 0,0-1 0 0 0,0 0-1 0 0,0 0 1 0 0,1-12 0 0 0,-2-3 12 0 0,-1-1 0 0 0,-1 1 0 0 0,-4-23 0 0 0,5 43-26 0 0,-17 30 8 0 0,15-22-8 0 0,0 0 0 0 0,1 0 0 0 0,0 1 0 0 0,0-1 0 0 0,1 1 0 0 0,0-1 0 0 0,1 8 0 0 0,-1-12 0 0 0,0-1 0 0 0,0 1 0 0 0,0-1 0 0 0,1 0 0 0 0,-1 1 0 0 0,1-1 0 0 0,-1 1 0 0 0,1-1 0 0 0,0 0 0 0 0,0 1 0 0 0,0-1 0 0 0,0 0 0 0 0,1 0 0 0 0,-1 0 0 0 0,0 0 0 0 0,1 0 0 0 0,0 0 0 0 0,-1 0 0 0 0,1 0 0 0 0,0-1 0 0 0,0 1 0 0 0,0-1 0 0 0,0 1 0 0 0,3 1 0 0 0,-2-2 0 0 0</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24.358"/>
    </inkml:context>
    <inkml:brush xml:id="br0">
      <inkml:brushProperty name="width" value="0.025" units="cm"/>
      <inkml:brushProperty name="height" value="0.025" units="cm"/>
    </inkml:brush>
  </inkml:definitions>
  <inkml:trace contextRef="#ctx0" brushRef="#br0">25 38 19703 0 0,'0'0'0'0'0,"-3"-7"0"0"0,2 4 576 0 0,-2 1 0 0 0,0 0 0 0 0,0 1 8 0 0,1-1-440 0 0,-1 1 0 0 0,2 1 0 0 0,0 0 0 0 0,-1 0 456 0 0,1 0 16 0 0,-1 0 880 0 0</inkml:trace>
  <inkml:trace contextRef="#ctx0" brushRef="#br0" timeOffset="1">89 0 17983 0 0,'-8'111'2980'0'0,"0"-13"-416"0"0,8-84-2236 0 0,1-9-86 0 0,-1-1 0 0 0,0 1-1 0 0,0 0 1 0 0,-1 0 0 0 0,0-1 0 0 0,0 1 0 0 0,0 0-1 0 0,-2 7 1 0 0,3-11-106 0 0,1-1 0 0 0</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24.725"/>
    </inkml:context>
    <inkml:brush xml:id="br0">
      <inkml:brushProperty name="width" value="0.025" units="cm"/>
      <inkml:brushProperty name="height" value="0.025" units="cm"/>
    </inkml:brush>
  </inkml:definitions>
  <inkml:trace contextRef="#ctx0" brushRef="#br0">0 15 16687 0 0,'1'-1'92'0'0,"0"0"-1"0"0,0 0 0 0 0,0 0 0 0 0,0 0 0 0 0,0 0 0 0 0,0 0 1 0 0,0 0-1 0 0,0 0 0 0 0,0 0 0 0 0,0 1 0 0 0,0-1 0 0 0,1 1 0 0 0,-1-1 1 0 0,0 1-1 0 0,0-1 0 0 0,1 1 0 0 0,-1-1 0 0 0,0 1 0 0 0,1 0 1 0 0,-1 0-1 0 0,1 0 0 0 0,-1 0 0 0 0,0 0 0 0 0,1 0 0 0 0,1 1 1 0 0,44 5 3553 0 0,-31-4-2971 0 0,63 7 668 0 0,-71-7-1334 0 0</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25.316"/>
    </inkml:context>
    <inkml:brush xml:id="br0">
      <inkml:brushProperty name="width" value="0.025" units="cm"/>
      <inkml:brushProperty name="height" value="0.025" units="cm"/>
    </inkml:brush>
  </inkml:definitions>
  <inkml:trace contextRef="#ctx0" brushRef="#br0">147 150 14272 0 0,'-17'-22'2209'0'0,"15"20"-2068"0"0,-1 1 0 0 0,1 0 0 0 0,-1 0 0 0 0,1 0 0 0 0,-1 1 0 0 0,0-1-1 0 0,0 0 1 0 0,1 1 0 0 0,-1 0 0 0 0,0 0 0 0 0,0 0 0 0 0,0 0 0 0 0,1 0 0 0 0,-1 0 0 0 0,0 1 0 0 0,0-1 0 0 0,1 1 0 0 0,-1 0 0 0 0,0 0 0 0 0,-3 1 0 0 0,2 1 19 0 0,-1-1 1 0 0,1 1 0 0 0,0 0-1 0 0,0 0 1 0 0,0 1-1 0 0,0-1 1 0 0,1 1 0 0 0,0 0-1 0 0,-1 0 1 0 0,-4 8-1 0 0,5-6-16 0 0,-1 0 0 0 0,2 0 0 0 0,-1 0 0 0 0,1 0 0 0 0,0 0 0 0 0,0 0 0 0 0,0 1 0 0 0,0 10-1 0 0,1-14-46 0 0,1 1 0 0 0,0-1-1 0 0,0 1 1 0 0,0-1-1 0 0,1 0 1 0 0,-1 1-1 0 0,1-1 1 0 0,0 1-1 0 0,0-1 1 0 0,0 0 0 0 0,0 1-1 0 0,1-1 1 0 0,-1 0-1 0 0,1 0 1 0 0,3 5-1 0 0,-4-6-78 0 0,0-1-1 0 0,0 0 1 0 0,0 0-1 0 0,0 1 1 0 0,0-1 0 0 0,0 0-1 0 0,0 0 1 0 0,0 0-1 0 0,1 0 1 0 0,-1 0-1 0 0,0 0 1 0 0,1 0-1 0 0,-1-1 1 0 0,1 1 0 0 0,-1 0-1 0 0,0-1 1 0 0,1 1-1 0 0,0-1 1 0 0,-1 0-1 0 0,1 1 1 0 0,-1-1-1 0 0,1 0 1 0 0,-1 0 0 0 0,1 0-1 0 0,-1 0 1 0 0,1 0-1 0 0,0 0 1 0 0,-1-1-1 0 0,1 1 1 0 0,-1 0-1 0 0,1-1 1 0 0,-1 1-1 0 0,1-1 1 0 0,-1 0 0 0 0,0 1-1 0 0,1-1 1 0 0,-1 0-1 0 0,0 0 1 0 0,1 0-1 0 0,-1 0 1 0 0,0 0-1 0 0,2-2 1 0 0,0-1 38 0 0,1-1 1 0 0,0 1-1 0 0,-1-1 1 0 0,0 0-1 0 0,0 0 1 0 0,-1 0-1 0 0,1-1 1 0 0,-1 1-1 0 0,0 0 1 0 0,1-7-1 0 0,2-12 558 0 0,-1 1-1 0 0,2-40 448 0 0,-9 77-400 0 0,1 2-558 0 0,0 2 112 0 0,0 1 0 0 0,1 29 0 0 0,1-44-181 0 0,0 0 0 0 0,1 0 0 0 0,-1-1 0 0 0,1 1 0 0 0,0 0 0 0 0,0-1 0 0 0,0 1 0 0 0,0 0 0 0 0,1-1 0 0 0,-1 0 0 0 0,1 1-1 0 0,0-1 1 0 0,0 0 0 0 0,0 0 0 0 0,0 0 0 0 0,1 0 0 0 0,-1 0 0 0 0,1 0 0 0 0,4 2 0 0 0,-6-3-14 0 0,1-1-1 0 0,0 0 1 0 0,-1 0-1 0 0,1-1 1 0 0,0 1 0 0 0,0 0-1 0 0,0-1 1 0 0,0 1-1 0 0,0-1 1 0 0,0 1 0 0 0,0-1-1 0 0,0 0 1 0 0,0 0-1 0 0,-1 0 1 0 0,1 0-1 0 0,0 0 1 0 0,0 0 0 0 0,0-1-1 0 0,0 1 1 0 0,0-1-1 0 0,0 1 1 0 0,2-2 0 0 0,0 0 5 0 0,-1 0 1 0 0,1 0 0 0 0,-1-1 0 0 0,0 1-1 0 0,0-1 1 0 0,0 0 0 0 0,0 0 0 0 0,0 0-1 0 0,-1 0 1 0 0,4-5 0 0 0,0-4 27 0 0,1 1-1 0 0,-1-1 1 0 0,-1-1-1 0 0,0 1 1 0 0,5-24-1 0 0,-8 29-35 0 0,11-74 116 0 0,-12 75-117 0 0,0-1 0 0 0,-1 1 0 0 0,0-1 0 0 0,-1 1 0 0 0,0-1 0 0 0,0 1 0 0 0,0-1 0 0 0,0 1 0 0 0,-1 0 0 0 0,-3-7 0 0 0,4 11-10 0 0,0 0 1 0 0,0 0-1 0 0,0 0 1 0 0,0 0-1 0 0,0 1 1 0 0,-1-1-1 0 0,1 0 1 0 0,-1 1-1 0 0,1-1 1 0 0,-1 1-1 0 0,-2-2 1 0 0,4 3-4 0 0,-1-1 1 0 0,0 1-1 0 0,1 0 1 0 0,-1-1-1 0 0,0 1 1 0 0,0 0-1 0 0,1 0 1 0 0,-1 0-1 0 0,0 0 0 0 0,0 0 1 0 0,1 0-1 0 0,-1 0 1 0 0,0 0-1 0 0,0 0 1 0 0,0 0-1 0 0,1 0 0 0 0,-1 0 1 0 0,0 0-1 0 0,0 1 1 0 0,1-1-1 0 0,-2 1 1 0 0,0 0 2 0 0,-1 1 0 0 0,1 0 0 0 0,0 0 1 0 0,0 0-1 0 0,0 0 0 0 0,0 0 1 0 0,0 1-1 0 0,1-1 0 0 0,-1 1 0 0 0,1-1 1 0 0,-1 1-1 0 0,1-1 0 0 0,0 1 0 0 0,-1 4 1 0 0,-3 9 13 0 0,1 0 1 0 0,1 0 0 0 0,0 0-1 0 0,-1 30 1 0 0,4-38-12 0 0,0 1 0 0 0,0-1-1 0 0,1 0 1 0 0,0 0 0 0 0,0 1 0 0 0,1-1 0 0 0,0 0 0 0 0,1 0 0 0 0,0 0-1 0 0,0-1 1 0 0,6 11 0 0 0,-8-16-5 0 0,1 0-1 0 0,-1 0 1 0 0,1 0 0 0 0,0-1-1 0 0,0 1 1 0 0,0 0 0 0 0,0-1-1 0 0,0 1 1 0 0,0-1-1 0 0,0 0 1 0 0,1 1 0 0 0,-1-1-1 0 0,0 0 1 0 0,1 0 0 0 0,-1-1-1 0 0,1 1 1 0 0,-1 0 0 0 0,1-1-1 0 0,-1 0 1 0 0,1 1 0 0 0,-1-1-1 0 0,1 0 1 0 0,-1-1-1 0 0,1 1 1 0 0,4-1 0 0 0,-4 0-3 0 0</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26.072"/>
    </inkml:context>
    <inkml:brush xml:id="br0">
      <inkml:brushProperty name="width" value="0.025" units="cm"/>
      <inkml:brushProperty name="height" value="0.025" units="cm"/>
    </inkml:brush>
  </inkml:definitions>
  <inkml:trace contextRef="#ctx0" brushRef="#br0">1 0 17383 0 0,'0'0'2824'0'0,"21"21"-986"0"0,-8-4-1410 0 0,-1 0 1 0 0,-1 1-1 0 0,0 0 1 0 0,-2 0-1 0 0,0 1 0 0 0,0 0 1 0 0,-2 1-1 0 0,5 21 1 0 0,-8-25-286 0 0,-1 2 1 0 0,-1-1 0 0 0,-1 0-1 0 0,0 0 1 0 0,-2 0-1 0 0,1 1 1 0 0,-2-1 0 0 0,-1 0-1 0 0,0 0 1 0 0,-6 19 0 0 0,-4-2 71 0 0,9-26-181 0 0,1 0 0 0 0,0 0 1 0 0,0 0-1 0 0,1 1 0 0 0,0-1 0 0 0,-1 11 0 0 0,3-16 14 0 0</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26.452"/>
    </inkml:context>
    <inkml:brush xml:id="br0">
      <inkml:brushProperty name="width" value="0.025" units="cm"/>
      <inkml:brushProperty name="height" value="0.025" units="cm"/>
    </inkml:brush>
  </inkml:definitions>
  <inkml:trace contextRef="#ctx0" brushRef="#br0">0 0 19495 0 0,'0'0'1240'0'0,"7"4"-624"0"0,-6-3 16 0 0,1 0-488 0 0,-2 0 0 0 0,0-1 0 0 0</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30.396"/>
    </inkml:context>
    <inkml:brush xml:id="br0">
      <inkml:brushProperty name="width" value="0.025" units="cm"/>
      <inkml:brushProperty name="height" value="0.025" units="cm"/>
    </inkml:brush>
  </inkml:definitions>
  <inkml:trace contextRef="#ctx0" brushRef="#br0">9 79 14776 0 0,'2'3'341'0'0,"0"0"1"0"0,1 0-1 0 0,0 0 1 0 0,0-1 0 0 0,-1 1-1 0 0,2-1 1 0 0,-1 1 0 0 0,0-1-1 0 0,6 3 1 0 0,-8-4-216 0 0,1-1 1 0 0,-1 1-1 0 0,1-1 0 0 0,-1 0 1 0 0,1 1-1 0 0,0-1 0 0 0,-1 0 1 0 0,1 0-1 0 0,-1 0 1 0 0,1 0-1 0 0,-1 0 0 0 0,1 0 1 0 0,0 0-1 0 0,-1 0 0 0 0,1-1 1 0 0,-1 1-1 0 0,1-1 0 0 0,-1 1 1 0 0,1-1-1 0 0,-1 0 0 0 0,0 1 1 0 0,1-1-1 0 0,-1 0 1 0 0,0 0-1 0 0,1 0 0 0 0,-1 0 1 0 0,2-2-1 0 0,-2 1 9 0 0,0 0-1 0 0,0 0 1 0 0,0 0-1 0 0,0 0 1 0 0,0-1 0 0 0,0 1-1 0 0,0 0 1 0 0,-1 0-1 0 0,1-1 1 0 0,-1 1 0 0 0,0-1-1 0 0,1 1 1 0 0,-1 0-1 0 0,0-1 1 0 0,-1 1-1 0 0,1-1 1 0 0,0 1 0 0 0,-1 0-1 0 0,1-1 1 0 0,-1 1-1 0 0,0 0 1 0 0,0 0 0 0 0,0-1-1 0 0,0 1 1 0 0,-1-2-1 0 0,1 1-79 0 0,0 1-1 0 0,0 0 1 0 0,0 0-1 0 0,-1 0 1 0 0,1 0-1 0 0,0 0 1 0 0,-1 0-1 0 0,1 0 1 0 0,-1 0-1 0 0,0 0 1 0 0,0 1-1 0 0,0-1 1 0 0,0 1-1 0 0,0 0 0 0 0,0-1 1 0 0,0 1-1 0 0,0 0 1 0 0,0 0-1 0 0,0 0 1 0 0,-1 0-1 0 0,1 1 1 0 0,0-1-1 0 0,-1 0 1 0 0,-3 1-1 0 0,4 0-41 0 0,0 0 0 0 0,1 1 0 0 0,-1-1 1 0 0,0 1-1 0 0,0 0 0 0 0,0-1 0 0 0,1 1 0 0 0,-1 0 0 0 0,0 0 0 0 0,1 0 0 0 0,-1 1 0 0 0,1-1 0 0 0,-1 0 0 0 0,1 0 0 0 0,0 1 0 0 0,-1-1 1 0 0,1 1-1 0 0,0-1 0 0 0,0 1 0 0 0,0-1 0 0 0,0 1 0 0 0,0 0 0 0 0,0 0 0 0 0,1-1 0 0 0,-1 1 0 0 0,1 0 0 0 0,-1 0 0 0 0,1 0 1 0 0,-1 0-1 0 0,1 0 0 0 0,0 0 0 0 0,0 0 0 0 0,0-1 0 0 0,0 1 0 0 0,0 0 0 0 0,1 0 0 0 0,-1 0 0 0 0,1 0 0 0 0,-1 0 0 0 0,1 0 0 0 0,0-1 1 0 0,-1 1-1 0 0,1 0 0 0 0,0 0 0 0 0,0-1 0 0 0,0 1 0 0 0,0-1 0 0 0,1 1 0 0 0,-1-1 0 0 0,0 1 0 0 0,1-1 0 0 0,-1 0 0 0 0,0 0 0 0 0,1 0 1 0 0,0 1-1 0 0,-1-1 0 0 0,3 0 0 0 0,4 2 21 0 0,1 0 5 0 0</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12-23T09:45:31.208"/>
    </inkml:context>
    <inkml:brush xml:id="br0">
      <inkml:brushProperty name="width" value="0.025" units="cm"/>
      <inkml:brushProperty name="height" value="0.025" units="cm"/>
    </inkml:brush>
  </inkml:definitions>
  <inkml:trace contextRef="#ctx0" brushRef="#br0">1 0 14568 0 0,'5'21'1138'0'0,"-1"1"0"0"0,-1 0 0 0 0,-1 0 0 0 0,0 0 0 0 0,-4 43 1 0 0,3 41 2463 0 0,2-86-2578 0 0,-2-20-936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BE0782B-05C6-4EEF-8D2B-B2D326794BE7}" type="datetimeFigureOut">
              <a:rPr lang="fr-FR" smtClean="0"/>
              <a:t>23/12/2020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BFBC582-97B8-4C21-A583-B2289B81BCD3}"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303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BE0782B-05C6-4EEF-8D2B-B2D326794BE7}" type="datetimeFigureOut">
              <a:rPr lang="fr-FR" smtClean="0"/>
              <a:t>23/12/2020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BFBC582-97B8-4C21-A583-B2289B81BCD3}" type="slidenum">
              <a:rPr lang="fr-FR" smtClean="0"/>
              <a:t>‹N°›</a:t>
            </a:fld>
            <a:endParaRPr lang="fr-FR"/>
          </a:p>
        </p:txBody>
      </p:sp>
    </p:spTree>
    <p:extLst>
      <p:ext uri="{BB962C8B-B14F-4D97-AF65-F5344CB8AC3E}">
        <p14:creationId xmlns:p14="http://schemas.microsoft.com/office/powerpoint/2010/main" val="1038747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BE0782B-05C6-4EEF-8D2B-B2D326794BE7}" type="datetimeFigureOut">
              <a:rPr lang="fr-FR" smtClean="0"/>
              <a:t>23/12/2020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BFBC582-97B8-4C21-A583-B2289B81BCD3}" type="slidenum">
              <a:rPr lang="fr-FR" smtClean="0"/>
              <a:t>‹N°›</a:t>
            </a:fld>
            <a:endParaRPr lang="fr-FR"/>
          </a:p>
        </p:txBody>
      </p:sp>
    </p:spTree>
    <p:extLst>
      <p:ext uri="{BB962C8B-B14F-4D97-AF65-F5344CB8AC3E}">
        <p14:creationId xmlns:p14="http://schemas.microsoft.com/office/powerpoint/2010/main" val="3415911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BE0782B-05C6-4EEF-8D2B-B2D326794BE7}" type="datetimeFigureOut">
              <a:rPr lang="fr-FR" smtClean="0"/>
              <a:t>23/12/2020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BFBC582-97B8-4C21-A583-B2289B81BCD3}" type="slidenum">
              <a:rPr lang="fr-FR" smtClean="0"/>
              <a:t>‹N°›</a:t>
            </a:fld>
            <a:endParaRPr lang="fr-FR"/>
          </a:p>
        </p:txBody>
      </p:sp>
    </p:spTree>
    <p:extLst>
      <p:ext uri="{BB962C8B-B14F-4D97-AF65-F5344CB8AC3E}">
        <p14:creationId xmlns:p14="http://schemas.microsoft.com/office/powerpoint/2010/main" val="3945089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8BE0782B-05C6-4EEF-8D2B-B2D326794BE7}" type="datetimeFigureOut">
              <a:rPr lang="fr-FR" smtClean="0"/>
              <a:t>23/12/2020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BFBC582-97B8-4C21-A583-B2289B81BCD3}"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7129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BE0782B-05C6-4EEF-8D2B-B2D326794BE7}" type="datetimeFigureOut">
              <a:rPr lang="fr-FR" smtClean="0"/>
              <a:t>23/12/2020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BFBC582-97B8-4C21-A583-B2289B81BCD3}" type="slidenum">
              <a:rPr lang="fr-FR" smtClean="0"/>
              <a:t>‹N°›</a:t>
            </a:fld>
            <a:endParaRPr lang="fr-FR"/>
          </a:p>
        </p:txBody>
      </p:sp>
    </p:spTree>
    <p:extLst>
      <p:ext uri="{BB962C8B-B14F-4D97-AF65-F5344CB8AC3E}">
        <p14:creationId xmlns:p14="http://schemas.microsoft.com/office/powerpoint/2010/main" val="628197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BE0782B-05C6-4EEF-8D2B-B2D326794BE7}" type="datetimeFigureOut">
              <a:rPr lang="fr-FR" smtClean="0"/>
              <a:t>23/12/2020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BFBC582-97B8-4C21-A583-B2289B81BCD3}" type="slidenum">
              <a:rPr lang="fr-FR" smtClean="0"/>
              <a:t>‹N°›</a:t>
            </a:fld>
            <a:endParaRPr lang="fr-FR"/>
          </a:p>
        </p:txBody>
      </p:sp>
    </p:spTree>
    <p:extLst>
      <p:ext uri="{BB962C8B-B14F-4D97-AF65-F5344CB8AC3E}">
        <p14:creationId xmlns:p14="http://schemas.microsoft.com/office/powerpoint/2010/main" val="1323038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BE0782B-05C6-4EEF-8D2B-B2D326794BE7}" type="datetimeFigureOut">
              <a:rPr lang="fr-FR" smtClean="0"/>
              <a:t>23/12/2020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BFBC582-97B8-4C21-A583-B2289B81BCD3}" type="slidenum">
              <a:rPr lang="fr-FR" smtClean="0"/>
              <a:t>‹N°›</a:t>
            </a:fld>
            <a:endParaRPr lang="fr-FR"/>
          </a:p>
        </p:txBody>
      </p:sp>
    </p:spTree>
    <p:extLst>
      <p:ext uri="{BB962C8B-B14F-4D97-AF65-F5344CB8AC3E}">
        <p14:creationId xmlns:p14="http://schemas.microsoft.com/office/powerpoint/2010/main" val="429398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BE0782B-05C6-4EEF-8D2B-B2D326794BE7}" type="datetimeFigureOut">
              <a:rPr lang="fr-FR" smtClean="0"/>
              <a:t>23/12/2020</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4BFBC582-97B8-4C21-A583-B2289B81BCD3}" type="slidenum">
              <a:rPr lang="fr-FR" smtClean="0"/>
              <a:t>‹N°›</a:t>
            </a:fld>
            <a:endParaRPr lang="fr-FR"/>
          </a:p>
        </p:txBody>
      </p:sp>
    </p:spTree>
    <p:extLst>
      <p:ext uri="{BB962C8B-B14F-4D97-AF65-F5344CB8AC3E}">
        <p14:creationId xmlns:p14="http://schemas.microsoft.com/office/powerpoint/2010/main" val="3138344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BE0782B-05C6-4EEF-8D2B-B2D326794BE7}" type="datetimeFigureOut">
              <a:rPr lang="fr-FR" smtClean="0"/>
              <a:t>23/12/2020</a:t>
            </a:fld>
            <a:endParaRPr lang="fr-F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BFBC582-97B8-4C21-A583-B2289B81BCD3}" type="slidenum">
              <a:rPr lang="fr-FR" smtClean="0"/>
              <a:t>‹N°›</a:t>
            </a:fld>
            <a:endParaRPr lang="fr-FR"/>
          </a:p>
        </p:txBody>
      </p:sp>
    </p:spTree>
    <p:extLst>
      <p:ext uri="{BB962C8B-B14F-4D97-AF65-F5344CB8AC3E}">
        <p14:creationId xmlns:p14="http://schemas.microsoft.com/office/powerpoint/2010/main" val="4176285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8BE0782B-05C6-4EEF-8D2B-B2D326794BE7}" type="datetimeFigureOut">
              <a:rPr lang="fr-FR" smtClean="0"/>
              <a:t>23/12/2020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BFBC582-97B8-4C21-A583-B2289B81BCD3}" type="slidenum">
              <a:rPr lang="fr-FR" smtClean="0"/>
              <a:t>‹N°›</a:t>
            </a:fld>
            <a:endParaRPr lang="fr-FR"/>
          </a:p>
        </p:txBody>
      </p:sp>
    </p:spTree>
    <p:extLst>
      <p:ext uri="{BB962C8B-B14F-4D97-AF65-F5344CB8AC3E}">
        <p14:creationId xmlns:p14="http://schemas.microsoft.com/office/powerpoint/2010/main" val="254534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BE0782B-05C6-4EEF-8D2B-B2D326794BE7}" type="datetimeFigureOut">
              <a:rPr lang="fr-FR" smtClean="0"/>
              <a:t>23/12/2020</a:t>
            </a:fld>
            <a:endParaRPr lang="fr-F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BFBC582-97B8-4C21-A583-B2289B81BCD3}" type="slidenum">
              <a:rPr lang="fr-FR" smtClean="0"/>
              <a:t>‹N°›</a:t>
            </a:fld>
            <a:endParaRPr lang="fr-F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05603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ustomXml" Target="../ink/ink326.xml"/><Relationship Id="rId13" Type="http://schemas.openxmlformats.org/officeDocument/2006/relationships/image" Target="../media/image314.png"/><Relationship Id="rId18" Type="http://schemas.openxmlformats.org/officeDocument/2006/relationships/customXml" Target="../ink/ink331.xml"/><Relationship Id="rId26" Type="http://schemas.openxmlformats.org/officeDocument/2006/relationships/customXml" Target="../ink/ink335.xml"/><Relationship Id="rId3" Type="http://schemas.openxmlformats.org/officeDocument/2006/relationships/image" Target="../media/image309.png"/><Relationship Id="rId21" Type="http://schemas.openxmlformats.org/officeDocument/2006/relationships/image" Target="../media/image318.png"/><Relationship Id="rId7" Type="http://schemas.openxmlformats.org/officeDocument/2006/relationships/image" Target="../media/image311.png"/><Relationship Id="rId12" Type="http://schemas.openxmlformats.org/officeDocument/2006/relationships/customXml" Target="../ink/ink328.xml"/><Relationship Id="rId17" Type="http://schemas.openxmlformats.org/officeDocument/2006/relationships/image" Target="../media/image316.png"/><Relationship Id="rId25" Type="http://schemas.openxmlformats.org/officeDocument/2006/relationships/image" Target="../media/image320.png"/><Relationship Id="rId2" Type="http://schemas.openxmlformats.org/officeDocument/2006/relationships/customXml" Target="../ink/ink323.xml"/><Relationship Id="rId16" Type="http://schemas.openxmlformats.org/officeDocument/2006/relationships/customXml" Target="../ink/ink330.xml"/><Relationship Id="rId20" Type="http://schemas.openxmlformats.org/officeDocument/2006/relationships/customXml" Target="../ink/ink332.xml"/><Relationship Id="rId29" Type="http://schemas.openxmlformats.org/officeDocument/2006/relationships/image" Target="../media/image322.png"/><Relationship Id="rId1" Type="http://schemas.openxmlformats.org/officeDocument/2006/relationships/slideLayout" Target="../slideLayouts/slideLayout2.xml"/><Relationship Id="rId6" Type="http://schemas.openxmlformats.org/officeDocument/2006/relationships/customXml" Target="../ink/ink325.xml"/><Relationship Id="rId11" Type="http://schemas.openxmlformats.org/officeDocument/2006/relationships/image" Target="../media/image313.png"/><Relationship Id="rId24" Type="http://schemas.openxmlformats.org/officeDocument/2006/relationships/customXml" Target="../ink/ink334.xml"/><Relationship Id="rId5" Type="http://schemas.openxmlformats.org/officeDocument/2006/relationships/image" Target="../media/image310.png"/><Relationship Id="rId15" Type="http://schemas.openxmlformats.org/officeDocument/2006/relationships/image" Target="../media/image315.png"/><Relationship Id="rId23" Type="http://schemas.openxmlformats.org/officeDocument/2006/relationships/image" Target="../media/image319.png"/><Relationship Id="rId28" Type="http://schemas.openxmlformats.org/officeDocument/2006/relationships/customXml" Target="../ink/ink336.xml"/><Relationship Id="rId10" Type="http://schemas.openxmlformats.org/officeDocument/2006/relationships/customXml" Target="../ink/ink327.xml"/><Relationship Id="rId19" Type="http://schemas.openxmlformats.org/officeDocument/2006/relationships/image" Target="../media/image317.png"/><Relationship Id="rId4" Type="http://schemas.openxmlformats.org/officeDocument/2006/relationships/customXml" Target="../ink/ink324.xml"/><Relationship Id="rId9" Type="http://schemas.openxmlformats.org/officeDocument/2006/relationships/image" Target="../media/image312.png"/><Relationship Id="rId14" Type="http://schemas.openxmlformats.org/officeDocument/2006/relationships/customXml" Target="../ink/ink329.xml"/><Relationship Id="rId22" Type="http://schemas.openxmlformats.org/officeDocument/2006/relationships/customXml" Target="../ink/ink333.xml"/><Relationship Id="rId27" Type="http://schemas.openxmlformats.org/officeDocument/2006/relationships/image" Target="../media/image321.png"/></Relationships>
</file>

<file path=ppt/slides/_rels/slide11.xml.rels><?xml version="1.0" encoding="UTF-8" standalone="yes"?>
<Relationships xmlns="http://schemas.openxmlformats.org/package/2006/relationships"><Relationship Id="rId26" Type="http://schemas.openxmlformats.org/officeDocument/2006/relationships/customXml" Target="../ink/ink349.xml"/><Relationship Id="rId21" Type="http://schemas.openxmlformats.org/officeDocument/2006/relationships/image" Target="../media/image332.png"/><Relationship Id="rId42" Type="http://schemas.openxmlformats.org/officeDocument/2006/relationships/customXml" Target="../ink/ink357.xml"/><Relationship Id="rId47" Type="http://schemas.openxmlformats.org/officeDocument/2006/relationships/image" Target="../media/image345.png"/><Relationship Id="rId63" Type="http://schemas.openxmlformats.org/officeDocument/2006/relationships/customXml" Target="../ink/ink368.xml"/><Relationship Id="rId68" Type="http://schemas.openxmlformats.org/officeDocument/2006/relationships/image" Target="../media/image355.png"/><Relationship Id="rId84" Type="http://schemas.openxmlformats.org/officeDocument/2006/relationships/image" Target="../media/image363.png"/><Relationship Id="rId89" Type="http://schemas.openxmlformats.org/officeDocument/2006/relationships/customXml" Target="../ink/ink381.xml"/><Relationship Id="rId16" Type="http://schemas.openxmlformats.org/officeDocument/2006/relationships/customXml" Target="../ink/ink344.xml"/><Relationship Id="rId11" Type="http://schemas.openxmlformats.org/officeDocument/2006/relationships/image" Target="../media/image327.png"/><Relationship Id="rId32" Type="http://schemas.openxmlformats.org/officeDocument/2006/relationships/customXml" Target="../ink/ink352.xml"/><Relationship Id="rId37" Type="http://schemas.openxmlformats.org/officeDocument/2006/relationships/image" Target="../media/image340.png"/><Relationship Id="rId53" Type="http://schemas.openxmlformats.org/officeDocument/2006/relationships/image" Target="../media/image348.png"/><Relationship Id="rId58" Type="http://schemas.openxmlformats.org/officeDocument/2006/relationships/image" Target="../media/image350.png"/><Relationship Id="rId74" Type="http://schemas.openxmlformats.org/officeDocument/2006/relationships/image" Target="../media/image358.png"/><Relationship Id="rId79" Type="http://schemas.openxmlformats.org/officeDocument/2006/relationships/customXml" Target="../ink/ink376.xml"/><Relationship Id="rId102" Type="http://schemas.openxmlformats.org/officeDocument/2006/relationships/image" Target="../media/image372.png"/><Relationship Id="rId5" Type="http://schemas.openxmlformats.org/officeDocument/2006/relationships/image" Target="../media/image324.png"/><Relationship Id="rId90" Type="http://schemas.openxmlformats.org/officeDocument/2006/relationships/image" Target="../media/image366.png"/><Relationship Id="rId95" Type="http://schemas.openxmlformats.org/officeDocument/2006/relationships/customXml" Target="../ink/ink384.xml"/><Relationship Id="rId22" Type="http://schemas.openxmlformats.org/officeDocument/2006/relationships/customXml" Target="../ink/ink347.xml"/><Relationship Id="rId27" Type="http://schemas.openxmlformats.org/officeDocument/2006/relationships/image" Target="../media/image335.png"/><Relationship Id="rId43" Type="http://schemas.openxmlformats.org/officeDocument/2006/relationships/image" Target="../media/image343.png"/><Relationship Id="rId48" Type="http://schemas.openxmlformats.org/officeDocument/2006/relationships/customXml" Target="../ink/ink360.xml"/><Relationship Id="rId64" Type="http://schemas.openxmlformats.org/officeDocument/2006/relationships/image" Target="../media/image353.png"/><Relationship Id="rId69" Type="http://schemas.openxmlformats.org/officeDocument/2006/relationships/customXml" Target="../ink/ink371.xml"/><Relationship Id="rId80" Type="http://schemas.openxmlformats.org/officeDocument/2006/relationships/image" Target="../media/image361.png"/><Relationship Id="rId85" Type="http://schemas.openxmlformats.org/officeDocument/2006/relationships/customXml" Target="../ink/ink379.xml"/><Relationship Id="rId12" Type="http://schemas.openxmlformats.org/officeDocument/2006/relationships/customXml" Target="../ink/ink342.xml"/><Relationship Id="rId17" Type="http://schemas.openxmlformats.org/officeDocument/2006/relationships/image" Target="../media/image330.png"/><Relationship Id="rId25" Type="http://schemas.openxmlformats.org/officeDocument/2006/relationships/image" Target="../media/image334.png"/><Relationship Id="rId33" Type="http://schemas.openxmlformats.org/officeDocument/2006/relationships/image" Target="../media/image338.png"/><Relationship Id="rId38" Type="http://schemas.openxmlformats.org/officeDocument/2006/relationships/customXml" Target="../ink/ink355.xml"/><Relationship Id="rId46" Type="http://schemas.openxmlformats.org/officeDocument/2006/relationships/customXml" Target="../ink/ink359.xml"/><Relationship Id="rId59" Type="http://schemas.openxmlformats.org/officeDocument/2006/relationships/customXml" Target="../ink/ink366.xml"/><Relationship Id="rId67" Type="http://schemas.openxmlformats.org/officeDocument/2006/relationships/customXml" Target="../ink/ink370.xml"/><Relationship Id="rId103" Type="http://schemas.openxmlformats.org/officeDocument/2006/relationships/customXml" Target="../ink/ink388.xml"/><Relationship Id="rId20" Type="http://schemas.openxmlformats.org/officeDocument/2006/relationships/customXml" Target="../ink/ink346.xml"/><Relationship Id="rId41" Type="http://schemas.openxmlformats.org/officeDocument/2006/relationships/image" Target="../media/image342.png"/><Relationship Id="rId54" Type="http://schemas.openxmlformats.org/officeDocument/2006/relationships/customXml" Target="../ink/ink363.xml"/><Relationship Id="rId62" Type="http://schemas.openxmlformats.org/officeDocument/2006/relationships/image" Target="../media/image352.png"/><Relationship Id="rId70" Type="http://schemas.openxmlformats.org/officeDocument/2006/relationships/image" Target="../media/image356.png"/><Relationship Id="rId75" Type="http://schemas.openxmlformats.org/officeDocument/2006/relationships/customXml" Target="../ink/ink374.xml"/><Relationship Id="rId83" Type="http://schemas.openxmlformats.org/officeDocument/2006/relationships/customXml" Target="../ink/ink378.xml"/><Relationship Id="rId88" Type="http://schemas.openxmlformats.org/officeDocument/2006/relationships/image" Target="../media/image365.png"/><Relationship Id="rId91" Type="http://schemas.openxmlformats.org/officeDocument/2006/relationships/customXml" Target="../ink/ink382.xml"/><Relationship Id="rId96" Type="http://schemas.openxmlformats.org/officeDocument/2006/relationships/image" Target="../media/image369.png"/><Relationship Id="rId1" Type="http://schemas.openxmlformats.org/officeDocument/2006/relationships/slideLayout" Target="../slideLayouts/slideLayout7.xml"/><Relationship Id="rId6" Type="http://schemas.openxmlformats.org/officeDocument/2006/relationships/customXml" Target="../ink/ink339.xml"/><Relationship Id="rId15" Type="http://schemas.openxmlformats.org/officeDocument/2006/relationships/image" Target="../media/image329.png"/><Relationship Id="rId23" Type="http://schemas.openxmlformats.org/officeDocument/2006/relationships/image" Target="../media/image333.png"/><Relationship Id="rId28" Type="http://schemas.openxmlformats.org/officeDocument/2006/relationships/customXml" Target="../ink/ink350.xml"/><Relationship Id="rId36" Type="http://schemas.openxmlformats.org/officeDocument/2006/relationships/customXml" Target="../ink/ink354.xml"/><Relationship Id="rId49" Type="http://schemas.openxmlformats.org/officeDocument/2006/relationships/image" Target="../media/image346.png"/><Relationship Id="rId57" Type="http://schemas.openxmlformats.org/officeDocument/2006/relationships/customXml" Target="../ink/ink365.xml"/><Relationship Id="rId10" Type="http://schemas.openxmlformats.org/officeDocument/2006/relationships/customXml" Target="../ink/ink341.xml"/><Relationship Id="rId31" Type="http://schemas.openxmlformats.org/officeDocument/2006/relationships/image" Target="../media/image337.png"/><Relationship Id="rId44" Type="http://schemas.openxmlformats.org/officeDocument/2006/relationships/customXml" Target="../ink/ink358.xml"/><Relationship Id="rId52" Type="http://schemas.openxmlformats.org/officeDocument/2006/relationships/customXml" Target="../ink/ink362.xml"/><Relationship Id="rId60" Type="http://schemas.openxmlformats.org/officeDocument/2006/relationships/image" Target="../media/image351.png"/><Relationship Id="rId65" Type="http://schemas.openxmlformats.org/officeDocument/2006/relationships/customXml" Target="../ink/ink369.xml"/><Relationship Id="rId73" Type="http://schemas.openxmlformats.org/officeDocument/2006/relationships/customXml" Target="../ink/ink373.xml"/><Relationship Id="rId78" Type="http://schemas.openxmlformats.org/officeDocument/2006/relationships/image" Target="../media/image360.png"/><Relationship Id="rId81" Type="http://schemas.openxmlformats.org/officeDocument/2006/relationships/customXml" Target="../ink/ink377.xml"/><Relationship Id="rId86" Type="http://schemas.openxmlformats.org/officeDocument/2006/relationships/image" Target="../media/image364.png"/><Relationship Id="rId94" Type="http://schemas.openxmlformats.org/officeDocument/2006/relationships/image" Target="../media/image368.png"/><Relationship Id="rId99" Type="http://schemas.openxmlformats.org/officeDocument/2006/relationships/customXml" Target="../ink/ink386.xml"/><Relationship Id="rId101" Type="http://schemas.openxmlformats.org/officeDocument/2006/relationships/customXml" Target="../ink/ink387.xml"/><Relationship Id="rId4" Type="http://schemas.openxmlformats.org/officeDocument/2006/relationships/customXml" Target="../ink/ink338.xml"/><Relationship Id="rId9" Type="http://schemas.openxmlformats.org/officeDocument/2006/relationships/image" Target="../media/image326.png"/><Relationship Id="rId13" Type="http://schemas.openxmlformats.org/officeDocument/2006/relationships/image" Target="../media/image328.png"/><Relationship Id="rId18" Type="http://schemas.openxmlformats.org/officeDocument/2006/relationships/customXml" Target="../ink/ink345.xml"/><Relationship Id="rId39" Type="http://schemas.openxmlformats.org/officeDocument/2006/relationships/image" Target="../media/image341.png"/><Relationship Id="rId34" Type="http://schemas.openxmlformats.org/officeDocument/2006/relationships/customXml" Target="../ink/ink353.xml"/><Relationship Id="rId50" Type="http://schemas.openxmlformats.org/officeDocument/2006/relationships/customXml" Target="../ink/ink361.xml"/><Relationship Id="rId55" Type="http://schemas.openxmlformats.org/officeDocument/2006/relationships/customXml" Target="../ink/ink364.xml"/><Relationship Id="rId76" Type="http://schemas.openxmlformats.org/officeDocument/2006/relationships/image" Target="../media/image359.png"/><Relationship Id="rId97" Type="http://schemas.openxmlformats.org/officeDocument/2006/relationships/customXml" Target="../ink/ink385.xml"/><Relationship Id="rId104" Type="http://schemas.openxmlformats.org/officeDocument/2006/relationships/image" Target="../media/image373.png"/><Relationship Id="rId7" Type="http://schemas.openxmlformats.org/officeDocument/2006/relationships/image" Target="../media/image325.png"/><Relationship Id="rId71" Type="http://schemas.openxmlformats.org/officeDocument/2006/relationships/customXml" Target="../ink/ink372.xml"/><Relationship Id="rId92" Type="http://schemas.openxmlformats.org/officeDocument/2006/relationships/image" Target="../media/image367.png"/><Relationship Id="rId2" Type="http://schemas.openxmlformats.org/officeDocument/2006/relationships/customXml" Target="../ink/ink337.xml"/><Relationship Id="rId29" Type="http://schemas.openxmlformats.org/officeDocument/2006/relationships/image" Target="../media/image336.png"/><Relationship Id="rId24" Type="http://schemas.openxmlformats.org/officeDocument/2006/relationships/customXml" Target="../ink/ink348.xml"/><Relationship Id="rId40" Type="http://schemas.openxmlformats.org/officeDocument/2006/relationships/customXml" Target="../ink/ink356.xml"/><Relationship Id="rId45" Type="http://schemas.openxmlformats.org/officeDocument/2006/relationships/image" Target="../media/image344.png"/><Relationship Id="rId66" Type="http://schemas.openxmlformats.org/officeDocument/2006/relationships/image" Target="../media/image354.png"/><Relationship Id="rId87" Type="http://schemas.openxmlformats.org/officeDocument/2006/relationships/customXml" Target="../ink/ink380.xml"/><Relationship Id="rId61" Type="http://schemas.openxmlformats.org/officeDocument/2006/relationships/customXml" Target="../ink/ink367.xml"/><Relationship Id="rId82" Type="http://schemas.openxmlformats.org/officeDocument/2006/relationships/image" Target="../media/image362.png"/><Relationship Id="rId19" Type="http://schemas.openxmlformats.org/officeDocument/2006/relationships/image" Target="../media/image331.png"/><Relationship Id="rId14" Type="http://schemas.openxmlformats.org/officeDocument/2006/relationships/customXml" Target="../ink/ink343.xml"/><Relationship Id="rId30" Type="http://schemas.openxmlformats.org/officeDocument/2006/relationships/customXml" Target="../ink/ink351.xml"/><Relationship Id="rId35" Type="http://schemas.openxmlformats.org/officeDocument/2006/relationships/image" Target="../media/image339.png"/><Relationship Id="rId56" Type="http://schemas.openxmlformats.org/officeDocument/2006/relationships/image" Target="../media/image349.png"/><Relationship Id="rId77" Type="http://schemas.openxmlformats.org/officeDocument/2006/relationships/customXml" Target="../ink/ink375.xml"/><Relationship Id="rId100" Type="http://schemas.openxmlformats.org/officeDocument/2006/relationships/image" Target="../media/image371.png"/><Relationship Id="rId8" Type="http://schemas.openxmlformats.org/officeDocument/2006/relationships/customXml" Target="../ink/ink340.xml"/><Relationship Id="rId51" Type="http://schemas.openxmlformats.org/officeDocument/2006/relationships/image" Target="../media/image347.png"/><Relationship Id="rId72" Type="http://schemas.openxmlformats.org/officeDocument/2006/relationships/image" Target="../media/image357.png"/><Relationship Id="rId93" Type="http://schemas.openxmlformats.org/officeDocument/2006/relationships/customXml" Target="../ink/ink383.xml"/><Relationship Id="rId98" Type="http://schemas.openxmlformats.org/officeDocument/2006/relationships/image" Target="../media/image370.png"/><Relationship Id="rId3" Type="http://schemas.openxmlformats.org/officeDocument/2006/relationships/image" Target="../media/image32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17" Type="http://schemas.openxmlformats.org/officeDocument/2006/relationships/customXml" Target="../ink/ink59.xml"/><Relationship Id="rId21" Type="http://schemas.openxmlformats.org/officeDocument/2006/relationships/image" Target="../media/image11.png"/><Relationship Id="rId324" Type="http://schemas.openxmlformats.org/officeDocument/2006/relationships/image" Target="../media/image158.png"/><Relationship Id="rId531" Type="http://schemas.openxmlformats.org/officeDocument/2006/relationships/customXml" Target="../ink/ink273.xml"/><Relationship Id="rId170" Type="http://schemas.openxmlformats.org/officeDocument/2006/relationships/customXml" Target="../ink/ink86.xml"/><Relationship Id="rId268" Type="http://schemas.openxmlformats.org/officeDocument/2006/relationships/customXml" Target="../ink/ink136.xml"/><Relationship Id="rId475" Type="http://schemas.openxmlformats.org/officeDocument/2006/relationships/customXml" Target="../ink/ink244.xml"/><Relationship Id="rId32" Type="http://schemas.openxmlformats.org/officeDocument/2006/relationships/customXml" Target="../ink/ink16.xml"/><Relationship Id="rId128" Type="http://schemas.openxmlformats.org/officeDocument/2006/relationships/image" Target="../media/image64.png"/><Relationship Id="rId335" Type="http://schemas.openxmlformats.org/officeDocument/2006/relationships/customXml" Target="../ink/ink172.xml"/><Relationship Id="rId542" Type="http://schemas.openxmlformats.org/officeDocument/2006/relationships/image" Target="../media/image264.png"/><Relationship Id="rId181" Type="http://schemas.openxmlformats.org/officeDocument/2006/relationships/image" Target="../media/image90.png"/><Relationship Id="rId402" Type="http://schemas.openxmlformats.org/officeDocument/2006/relationships/customXml" Target="../ink/ink207.xml"/><Relationship Id="rId279" Type="http://schemas.openxmlformats.org/officeDocument/2006/relationships/customXml" Target="../ink/ink142.xml"/><Relationship Id="rId486" Type="http://schemas.openxmlformats.org/officeDocument/2006/relationships/image" Target="../media/image236.png"/><Relationship Id="rId43" Type="http://schemas.openxmlformats.org/officeDocument/2006/relationships/image" Target="../media/image22.png"/><Relationship Id="rId139" Type="http://schemas.openxmlformats.org/officeDocument/2006/relationships/customXml" Target="../ink/ink70.xml"/><Relationship Id="rId346" Type="http://schemas.openxmlformats.org/officeDocument/2006/relationships/image" Target="../media/image169.png"/><Relationship Id="rId192" Type="http://schemas.openxmlformats.org/officeDocument/2006/relationships/customXml" Target="../ink/ink97.xml"/><Relationship Id="rId206" Type="http://schemas.openxmlformats.org/officeDocument/2006/relationships/image" Target="../media/image102.png"/><Relationship Id="rId413" Type="http://schemas.openxmlformats.org/officeDocument/2006/relationships/image" Target="../media/image201.png"/><Relationship Id="rId497" Type="http://schemas.openxmlformats.org/officeDocument/2006/relationships/customXml" Target="../ink/ink256.xml"/><Relationship Id="rId12" Type="http://schemas.openxmlformats.org/officeDocument/2006/relationships/customXml" Target="../ink/ink6.xml"/><Relationship Id="rId108" Type="http://schemas.openxmlformats.org/officeDocument/2006/relationships/image" Target="../media/image54.png"/><Relationship Id="rId315" Type="http://schemas.openxmlformats.org/officeDocument/2006/relationships/customXml" Target="../ink/ink162.xml"/><Relationship Id="rId357" Type="http://schemas.openxmlformats.org/officeDocument/2006/relationships/customXml" Target="../ink/ink183.xml"/><Relationship Id="rId522" Type="http://schemas.openxmlformats.org/officeDocument/2006/relationships/image" Target="../media/image254.png"/><Relationship Id="rId54" Type="http://schemas.openxmlformats.org/officeDocument/2006/relationships/customXml" Target="../ink/ink27.xml"/><Relationship Id="rId96" Type="http://schemas.openxmlformats.org/officeDocument/2006/relationships/image" Target="../media/image48.png"/><Relationship Id="rId161" Type="http://schemas.openxmlformats.org/officeDocument/2006/relationships/customXml" Target="../ink/ink81.xml"/><Relationship Id="rId217" Type="http://schemas.openxmlformats.org/officeDocument/2006/relationships/customXml" Target="../ink/ink110.xml"/><Relationship Id="rId399" Type="http://schemas.openxmlformats.org/officeDocument/2006/relationships/customXml" Target="../ink/ink205.xml"/><Relationship Id="rId259" Type="http://schemas.openxmlformats.org/officeDocument/2006/relationships/customXml" Target="../ink/ink131.xml"/><Relationship Id="rId424" Type="http://schemas.openxmlformats.org/officeDocument/2006/relationships/customXml" Target="../ink/ink218.xml"/><Relationship Id="rId466" Type="http://schemas.openxmlformats.org/officeDocument/2006/relationships/image" Target="../media/image227.png"/><Relationship Id="rId23" Type="http://schemas.openxmlformats.org/officeDocument/2006/relationships/image" Target="../media/image12.png"/><Relationship Id="rId119" Type="http://schemas.openxmlformats.org/officeDocument/2006/relationships/customXml" Target="../ink/ink60.xml"/><Relationship Id="rId270" Type="http://schemas.openxmlformats.org/officeDocument/2006/relationships/customXml" Target="../ink/ink137.xml"/><Relationship Id="rId326" Type="http://schemas.openxmlformats.org/officeDocument/2006/relationships/image" Target="../media/image159.png"/><Relationship Id="rId533" Type="http://schemas.openxmlformats.org/officeDocument/2006/relationships/customXml" Target="../ink/ink274.xml"/><Relationship Id="rId65" Type="http://schemas.openxmlformats.org/officeDocument/2006/relationships/image" Target="../media/image33.png"/><Relationship Id="rId130" Type="http://schemas.openxmlformats.org/officeDocument/2006/relationships/image" Target="../media/image65.png"/><Relationship Id="rId368" Type="http://schemas.openxmlformats.org/officeDocument/2006/relationships/image" Target="../media/image180.png"/><Relationship Id="rId172" Type="http://schemas.openxmlformats.org/officeDocument/2006/relationships/customXml" Target="../ink/ink87.xml"/><Relationship Id="rId228" Type="http://schemas.openxmlformats.org/officeDocument/2006/relationships/image" Target="../media/image113.png"/><Relationship Id="rId435" Type="http://schemas.openxmlformats.org/officeDocument/2006/relationships/image" Target="../media/image212.png"/><Relationship Id="rId477" Type="http://schemas.openxmlformats.org/officeDocument/2006/relationships/image" Target="../media/image232.png"/><Relationship Id="rId281" Type="http://schemas.openxmlformats.org/officeDocument/2006/relationships/customXml" Target="../ink/ink143.xml"/><Relationship Id="rId337" Type="http://schemas.openxmlformats.org/officeDocument/2006/relationships/customXml" Target="../ink/ink173.xml"/><Relationship Id="rId502" Type="http://schemas.openxmlformats.org/officeDocument/2006/relationships/image" Target="../media/image244.png"/><Relationship Id="rId34" Type="http://schemas.openxmlformats.org/officeDocument/2006/relationships/customXml" Target="../ink/ink17.xml"/><Relationship Id="rId76" Type="http://schemas.openxmlformats.org/officeDocument/2006/relationships/customXml" Target="../ink/ink38.xml"/><Relationship Id="rId141" Type="http://schemas.openxmlformats.org/officeDocument/2006/relationships/customXml" Target="../ink/ink71.xml"/><Relationship Id="rId379" Type="http://schemas.openxmlformats.org/officeDocument/2006/relationships/customXml" Target="../ink/ink195.xml"/><Relationship Id="rId544" Type="http://schemas.openxmlformats.org/officeDocument/2006/relationships/image" Target="../media/image265.png"/><Relationship Id="rId7" Type="http://schemas.openxmlformats.org/officeDocument/2006/relationships/image" Target="../media/image4.png"/><Relationship Id="rId183" Type="http://schemas.openxmlformats.org/officeDocument/2006/relationships/image" Target="../media/image91.png"/><Relationship Id="rId239" Type="http://schemas.openxmlformats.org/officeDocument/2006/relationships/customXml" Target="../ink/ink121.xml"/><Relationship Id="rId390" Type="http://schemas.openxmlformats.org/officeDocument/2006/relationships/image" Target="../media/image190.png"/><Relationship Id="rId404" Type="http://schemas.openxmlformats.org/officeDocument/2006/relationships/customXml" Target="../ink/ink208.xml"/><Relationship Id="rId446" Type="http://schemas.openxmlformats.org/officeDocument/2006/relationships/customXml" Target="../ink/ink229.xml"/><Relationship Id="rId250" Type="http://schemas.openxmlformats.org/officeDocument/2006/relationships/image" Target="../media/image124.png"/><Relationship Id="rId292" Type="http://schemas.openxmlformats.org/officeDocument/2006/relationships/customXml" Target="../ink/ink150.xml"/><Relationship Id="rId306" Type="http://schemas.openxmlformats.org/officeDocument/2006/relationships/image" Target="../media/image149.png"/><Relationship Id="rId488" Type="http://schemas.openxmlformats.org/officeDocument/2006/relationships/image" Target="../media/image237.png"/><Relationship Id="rId45" Type="http://schemas.openxmlformats.org/officeDocument/2006/relationships/image" Target="../media/image23.png"/><Relationship Id="rId87" Type="http://schemas.openxmlformats.org/officeDocument/2006/relationships/customXml" Target="../ink/ink44.xml"/><Relationship Id="rId110" Type="http://schemas.openxmlformats.org/officeDocument/2006/relationships/image" Target="../media/image55.png"/><Relationship Id="rId348" Type="http://schemas.openxmlformats.org/officeDocument/2006/relationships/image" Target="../media/image170.png"/><Relationship Id="rId513" Type="http://schemas.openxmlformats.org/officeDocument/2006/relationships/customXml" Target="../ink/ink264.xml"/><Relationship Id="rId152" Type="http://schemas.openxmlformats.org/officeDocument/2006/relationships/image" Target="../media/image76.png"/><Relationship Id="rId194" Type="http://schemas.openxmlformats.org/officeDocument/2006/relationships/image" Target="../media/image96.png"/><Relationship Id="rId208" Type="http://schemas.openxmlformats.org/officeDocument/2006/relationships/image" Target="../media/image103.png"/><Relationship Id="rId415" Type="http://schemas.openxmlformats.org/officeDocument/2006/relationships/image" Target="../media/image202.png"/><Relationship Id="rId457" Type="http://schemas.openxmlformats.org/officeDocument/2006/relationships/customXml" Target="../ink/ink235.xml"/><Relationship Id="rId261" Type="http://schemas.openxmlformats.org/officeDocument/2006/relationships/image" Target="../media/image129.png"/><Relationship Id="rId499" Type="http://schemas.openxmlformats.org/officeDocument/2006/relationships/customXml" Target="../ink/ink257.xml"/><Relationship Id="rId14" Type="http://schemas.openxmlformats.org/officeDocument/2006/relationships/customXml" Target="../ink/ink7.xml"/><Relationship Id="rId56" Type="http://schemas.openxmlformats.org/officeDocument/2006/relationships/customXml" Target="../ink/ink28.xml"/><Relationship Id="rId317" Type="http://schemas.openxmlformats.org/officeDocument/2006/relationships/customXml" Target="../ink/ink163.xml"/><Relationship Id="rId359" Type="http://schemas.openxmlformats.org/officeDocument/2006/relationships/customXml" Target="../ink/ink184.xml"/><Relationship Id="rId524" Type="http://schemas.openxmlformats.org/officeDocument/2006/relationships/image" Target="../media/image255.png"/><Relationship Id="rId98" Type="http://schemas.openxmlformats.org/officeDocument/2006/relationships/image" Target="../media/image49.png"/><Relationship Id="rId121" Type="http://schemas.openxmlformats.org/officeDocument/2006/relationships/customXml" Target="../ink/ink61.xml"/><Relationship Id="rId163" Type="http://schemas.openxmlformats.org/officeDocument/2006/relationships/image" Target="../media/image81.png"/><Relationship Id="rId219" Type="http://schemas.openxmlformats.org/officeDocument/2006/relationships/customXml" Target="../ink/ink111.xml"/><Relationship Id="rId370" Type="http://schemas.openxmlformats.org/officeDocument/2006/relationships/customXml" Target="../ink/ink190.xml"/><Relationship Id="rId426" Type="http://schemas.openxmlformats.org/officeDocument/2006/relationships/customXml" Target="../ink/ink219.xml"/><Relationship Id="rId230" Type="http://schemas.openxmlformats.org/officeDocument/2006/relationships/image" Target="../media/image114.png"/><Relationship Id="rId468" Type="http://schemas.openxmlformats.org/officeDocument/2006/relationships/image" Target="../media/image228.png"/><Relationship Id="rId25" Type="http://schemas.openxmlformats.org/officeDocument/2006/relationships/image" Target="../media/image13.png"/><Relationship Id="rId67" Type="http://schemas.openxmlformats.org/officeDocument/2006/relationships/image" Target="../media/image34.png"/><Relationship Id="rId272" Type="http://schemas.openxmlformats.org/officeDocument/2006/relationships/customXml" Target="../ink/ink138.xml"/><Relationship Id="rId328" Type="http://schemas.openxmlformats.org/officeDocument/2006/relationships/image" Target="../media/image160.png"/><Relationship Id="rId535" Type="http://schemas.openxmlformats.org/officeDocument/2006/relationships/customXml" Target="../ink/ink275.xml"/><Relationship Id="rId132" Type="http://schemas.openxmlformats.org/officeDocument/2006/relationships/image" Target="../media/image66.png"/><Relationship Id="rId174" Type="http://schemas.openxmlformats.org/officeDocument/2006/relationships/customXml" Target="../ink/ink88.xml"/><Relationship Id="rId381" Type="http://schemas.openxmlformats.org/officeDocument/2006/relationships/customXml" Target="../ink/ink196.xml"/><Relationship Id="rId241" Type="http://schemas.openxmlformats.org/officeDocument/2006/relationships/customXml" Target="../ink/ink122.xml"/><Relationship Id="rId437" Type="http://schemas.openxmlformats.org/officeDocument/2006/relationships/image" Target="../media/image213.png"/><Relationship Id="rId479" Type="http://schemas.openxmlformats.org/officeDocument/2006/relationships/image" Target="../media/image233.png"/><Relationship Id="rId36" Type="http://schemas.openxmlformats.org/officeDocument/2006/relationships/customXml" Target="../ink/ink18.xml"/><Relationship Id="rId283" Type="http://schemas.openxmlformats.org/officeDocument/2006/relationships/customXml" Target="../ink/ink145.xml"/><Relationship Id="rId339" Type="http://schemas.openxmlformats.org/officeDocument/2006/relationships/customXml" Target="../ink/ink174.xml"/><Relationship Id="rId490" Type="http://schemas.openxmlformats.org/officeDocument/2006/relationships/image" Target="../media/image238.png"/><Relationship Id="rId504" Type="http://schemas.openxmlformats.org/officeDocument/2006/relationships/image" Target="../media/image245.png"/><Relationship Id="rId546" Type="http://schemas.openxmlformats.org/officeDocument/2006/relationships/image" Target="../media/image266.png"/><Relationship Id="rId78" Type="http://schemas.openxmlformats.org/officeDocument/2006/relationships/customXml" Target="../ink/ink39.xml"/><Relationship Id="rId101" Type="http://schemas.openxmlformats.org/officeDocument/2006/relationships/customXml" Target="../ink/ink51.xml"/><Relationship Id="rId143" Type="http://schemas.openxmlformats.org/officeDocument/2006/relationships/customXml" Target="../ink/ink72.xml"/><Relationship Id="rId185" Type="http://schemas.openxmlformats.org/officeDocument/2006/relationships/image" Target="../media/image92.png"/><Relationship Id="rId350" Type="http://schemas.openxmlformats.org/officeDocument/2006/relationships/image" Target="../media/image171.png"/><Relationship Id="rId406" Type="http://schemas.openxmlformats.org/officeDocument/2006/relationships/customXml" Target="../ink/ink209.xml"/><Relationship Id="rId9" Type="http://schemas.openxmlformats.org/officeDocument/2006/relationships/image" Target="../media/image5.png"/><Relationship Id="rId210" Type="http://schemas.openxmlformats.org/officeDocument/2006/relationships/image" Target="../media/image104.png"/><Relationship Id="rId392" Type="http://schemas.openxmlformats.org/officeDocument/2006/relationships/image" Target="../media/image191.png"/><Relationship Id="rId448" Type="http://schemas.openxmlformats.org/officeDocument/2006/relationships/customXml" Target="../ink/ink230.xml"/><Relationship Id="rId252" Type="http://schemas.openxmlformats.org/officeDocument/2006/relationships/image" Target="../media/image125.png"/><Relationship Id="rId294" Type="http://schemas.openxmlformats.org/officeDocument/2006/relationships/image" Target="../media/image143.png"/><Relationship Id="rId308" Type="http://schemas.openxmlformats.org/officeDocument/2006/relationships/image" Target="../media/image150.png"/><Relationship Id="rId515" Type="http://schemas.openxmlformats.org/officeDocument/2006/relationships/customXml" Target="../ink/ink265.xml"/><Relationship Id="rId47" Type="http://schemas.openxmlformats.org/officeDocument/2006/relationships/image" Target="../media/image24.png"/><Relationship Id="rId89" Type="http://schemas.openxmlformats.org/officeDocument/2006/relationships/customXml" Target="../ink/ink45.xml"/><Relationship Id="rId112" Type="http://schemas.openxmlformats.org/officeDocument/2006/relationships/image" Target="../media/image56.png"/><Relationship Id="rId154" Type="http://schemas.openxmlformats.org/officeDocument/2006/relationships/image" Target="../media/image77.png"/><Relationship Id="rId361" Type="http://schemas.openxmlformats.org/officeDocument/2006/relationships/customXml" Target="../ink/ink185.xml"/><Relationship Id="rId196" Type="http://schemas.openxmlformats.org/officeDocument/2006/relationships/image" Target="../media/image97.png"/><Relationship Id="rId417" Type="http://schemas.openxmlformats.org/officeDocument/2006/relationships/image" Target="../media/image203.png"/><Relationship Id="rId459" Type="http://schemas.openxmlformats.org/officeDocument/2006/relationships/customXml" Target="../ink/ink236.xml"/><Relationship Id="rId16" Type="http://schemas.openxmlformats.org/officeDocument/2006/relationships/customXml" Target="../ink/ink8.xml"/><Relationship Id="rId221" Type="http://schemas.openxmlformats.org/officeDocument/2006/relationships/customXml" Target="../ink/ink112.xml"/><Relationship Id="rId263" Type="http://schemas.openxmlformats.org/officeDocument/2006/relationships/image" Target="../media/image130.png"/><Relationship Id="rId319" Type="http://schemas.openxmlformats.org/officeDocument/2006/relationships/customXml" Target="../ink/ink164.xml"/><Relationship Id="rId470" Type="http://schemas.openxmlformats.org/officeDocument/2006/relationships/image" Target="../media/image229.png"/><Relationship Id="rId526" Type="http://schemas.openxmlformats.org/officeDocument/2006/relationships/image" Target="../media/image256.png"/><Relationship Id="rId58" Type="http://schemas.openxmlformats.org/officeDocument/2006/relationships/customXml" Target="../ink/ink29.xml"/><Relationship Id="rId123" Type="http://schemas.openxmlformats.org/officeDocument/2006/relationships/customXml" Target="../ink/ink62.xml"/><Relationship Id="rId330" Type="http://schemas.openxmlformats.org/officeDocument/2006/relationships/image" Target="../media/image161.png"/><Relationship Id="rId165" Type="http://schemas.openxmlformats.org/officeDocument/2006/relationships/image" Target="../media/image82.png"/><Relationship Id="rId372" Type="http://schemas.openxmlformats.org/officeDocument/2006/relationships/customXml" Target="../ink/ink191.xml"/><Relationship Id="rId428" Type="http://schemas.openxmlformats.org/officeDocument/2006/relationships/customXml" Target="../ink/ink220.xml"/><Relationship Id="rId232" Type="http://schemas.openxmlformats.org/officeDocument/2006/relationships/image" Target="../media/image115.png"/><Relationship Id="rId274" Type="http://schemas.openxmlformats.org/officeDocument/2006/relationships/image" Target="../media/image135.png"/><Relationship Id="rId481" Type="http://schemas.openxmlformats.org/officeDocument/2006/relationships/image" Target="../media/image234.png"/><Relationship Id="rId27" Type="http://schemas.openxmlformats.org/officeDocument/2006/relationships/image" Target="../media/image14.png"/><Relationship Id="rId69" Type="http://schemas.openxmlformats.org/officeDocument/2006/relationships/image" Target="../media/image35.png"/><Relationship Id="rId134" Type="http://schemas.openxmlformats.org/officeDocument/2006/relationships/image" Target="../media/image67.png"/><Relationship Id="rId537" Type="http://schemas.openxmlformats.org/officeDocument/2006/relationships/customXml" Target="../ink/ink276.xml"/><Relationship Id="rId80" Type="http://schemas.openxmlformats.org/officeDocument/2006/relationships/customXml" Target="../ink/ink40.xml"/><Relationship Id="rId176" Type="http://schemas.openxmlformats.org/officeDocument/2006/relationships/customXml" Target="../ink/ink89.xml"/><Relationship Id="rId341" Type="http://schemas.openxmlformats.org/officeDocument/2006/relationships/customXml" Target="../ink/ink175.xml"/><Relationship Id="rId383" Type="http://schemas.openxmlformats.org/officeDocument/2006/relationships/customXml" Target="../ink/ink197.xml"/><Relationship Id="rId439" Type="http://schemas.openxmlformats.org/officeDocument/2006/relationships/image" Target="../media/image214.png"/><Relationship Id="rId201" Type="http://schemas.openxmlformats.org/officeDocument/2006/relationships/customXml" Target="../ink/ink102.xml"/><Relationship Id="rId243" Type="http://schemas.openxmlformats.org/officeDocument/2006/relationships/customXml" Target="../ink/ink123.xml"/><Relationship Id="rId285" Type="http://schemas.openxmlformats.org/officeDocument/2006/relationships/image" Target="../media/image139.png"/><Relationship Id="rId450" Type="http://schemas.openxmlformats.org/officeDocument/2006/relationships/customXml" Target="../ink/ink231.xml"/><Relationship Id="rId506" Type="http://schemas.openxmlformats.org/officeDocument/2006/relationships/image" Target="../media/image246.png"/><Relationship Id="rId38" Type="http://schemas.openxmlformats.org/officeDocument/2006/relationships/customXml" Target="../ink/ink19.xml"/><Relationship Id="rId103" Type="http://schemas.openxmlformats.org/officeDocument/2006/relationships/customXml" Target="../ink/ink52.xml"/><Relationship Id="rId310" Type="http://schemas.openxmlformats.org/officeDocument/2006/relationships/image" Target="../media/image151.png"/><Relationship Id="rId492" Type="http://schemas.openxmlformats.org/officeDocument/2006/relationships/image" Target="../media/image239.png"/><Relationship Id="rId548" Type="http://schemas.openxmlformats.org/officeDocument/2006/relationships/image" Target="../media/image267.png"/><Relationship Id="rId91" Type="http://schemas.openxmlformats.org/officeDocument/2006/relationships/customXml" Target="../ink/ink46.xml"/><Relationship Id="rId145" Type="http://schemas.openxmlformats.org/officeDocument/2006/relationships/customXml" Target="../ink/ink73.xml"/><Relationship Id="rId187" Type="http://schemas.openxmlformats.org/officeDocument/2006/relationships/image" Target="../media/image93.png"/><Relationship Id="rId352" Type="http://schemas.openxmlformats.org/officeDocument/2006/relationships/image" Target="../media/image172.png"/><Relationship Id="rId394" Type="http://schemas.openxmlformats.org/officeDocument/2006/relationships/image" Target="../media/image192.png"/><Relationship Id="rId408" Type="http://schemas.openxmlformats.org/officeDocument/2006/relationships/customXml" Target="../ink/ink210.xml"/><Relationship Id="rId212" Type="http://schemas.openxmlformats.org/officeDocument/2006/relationships/image" Target="../media/image105.png"/><Relationship Id="rId254" Type="http://schemas.openxmlformats.org/officeDocument/2006/relationships/image" Target="../media/image126.png"/><Relationship Id="rId49" Type="http://schemas.openxmlformats.org/officeDocument/2006/relationships/image" Target="../media/image25.png"/><Relationship Id="rId114" Type="http://schemas.openxmlformats.org/officeDocument/2006/relationships/image" Target="../media/image57.png"/><Relationship Id="rId296" Type="http://schemas.openxmlformats.org/officeDocument/2006/relationships/image" Target="../media/image144.png"/><Relationship Id="rId461" Type="http://schemas.openxmlformats.org/officeDocument/2006/relationships/customXml" Target="../ink/ink237.xml"/><Relationship Id="rId517" Type="http://schemas.openxmlformats.org/officeDocument/2006/relationships/customXml" Target="../ink/ink266.xml"/><Relationship Id="rId60" Type="http://schemas.openxmlformats.org/officeDocument/2006/relationships/customXml" Target="../ink/ink30.xml"/><Relationship Id="rId156" Type="http://schemas.openxmlformats.org/officeDocument/2006/relationships/image" Target="../media/image78.png"/><Relationship Id="rId198" Type="http://schemas.openxmlformats.org/officeDocument/2006/relationships/image" Target="../media/image98.png"/><Relationship Id="rId321" Type="http://schemas.openxmlformats.org/officeDocument/2006/relationships/customXml" Target="../ink/ink165.xml"/><Relationship Id="rId363" Type="http://schemas.openxmlformats.org/officeDocument/2006/relationships/customXml" Target="../ink/ink186.xml"/><Relationship Id="rId419" Type="http://schemas.openxmlformats.org/officeDocument/2006/relationships/image" Target="../media/image204.png"/><Relationship Id="rId223" Type="http://schemas.openxmlformats.org/officeDocument/2006/relationships/customXml" Target="../ink/ink113.xml"/><Relationship Id="rId430" Type="http://schemas.openxmlformats.org/officeDocument/2006/relationships/customXml" Target="../ink/ink221.xml"/><Relationship Id="rId18" Type="http://schemas.openxmlformats.org/officeDocument/2006/relationships/customXml" Target="../ink/ink9.xml"/><Relationship Id="rId265" Type="http://schemas.openxmlformats.org/officeDocument/2006/relationships/image" Target="../media/image131.png"/><Relationship Id="rId472" Type="http://schemas.openxmlformats.org/officeDocument/2006/relationships/image" Target="../media/image230.png"/><Relationship Id="rId528" Type="http://schemas.openxmlformats.org/officeDocument/2006/relationships/image" Target="../media/image257.png"/><Relationship Id="rId125" Type="http://schemas.openxmlformats.org/officeDocument/2006/relationships/customXml" Target="../ink/ink63.xml"/><Relationship Id="rId167" Type="http://schemas.openxmlformats.org/officeDocument/2006/relationships/image" Target="../media/image83.png"/><Relationship Id="rId332" Type="http://schemas.openxmlformats.org/officeDocument/2006/relationships/image" Target="../media/image162.png"/><Relationship Id="rId374" Type="http://schemas.openxmlformats.org/officeDocument/2006/relationships/customXml" Target="../ink/ink192.xml"/><Relationship Id="rId71" Type="http://schemas.openxmlformats.org/officeDocument/2006/relationships/image" Target="../media/image36.png"/><Relationship Id="rId234" Type="http://schemas.openxmlformats.org/officeDocument/2006/relationships/image" Target="../media/image116.png"/><Relationship Id="rId2" Type="http://schemas.openxmlformats.org/officeDocument/2006/relationships/customXml" Target="../ink/ink1.xml"/><Relationship Id="rId29" Type="http://schemas.openxmlformats.org/officeDocument/2006/relationships/image" Target="../media/image15.png"/><Relationship Id="rId276" Type="http://schemas.openxmlformats.org/officeDocument/2006/relationships/image" Target="../media/image136.png"/><Relationship Id="rId441" Type="http://schemas.openxmlformats.org/officeDocument/2006/relationships/image" Target="../media/image215.png"/><Relationship Id="rId483" Type="http://schemas.openxmlformats.org/officeDocument/2006/relationships/image" Target="../media/image235.png"/><Relationship Id="rId539" Type="http://schemas.openxmlformats.org/officeDocument/2006/relationships/customXml" Target="../ink/ink277.xml"/><Relationship Id="rId40" Type="http://schemas.openxmlformats.org/officeDocument/2006/relationships/customXml" Target="../ink/ink20.xml"/><Relationship Id="rId136" Type="http://schemas.openxmlformats.org/officeDocument/2006/relationships/image" Target="../media/image68.png"/><Relationship Id="rId178" Type="http://schemas.openxmlformats.org/officeDocument/2006/relationships/customXml" Target="../ink/ink90.xml"/><Relationship Id="rId301" Type="http://schemas.openxmlformats.org/officeDocument/2006/relationships/customXml" Target="../ink/ink155.xml"/><Relationship Id="rId343" Type="http://schemas.openxmlformats.org/officeDocument/2006/relationships/customXml" Target="../ink/ink176.xml"/><Relationship Id="rId550" Type="http://schemas.openxmlformats.org/officeDocument/2006/relationships/image" Target="../media/image268.png"/><Relationship Id="rId82" Type="http://schemas.openxmlformats.org/officeDocument/2006/relationships/image" Target="../media/image41.png"/><Relationship Id="rId203" Type="http://schemas.openxmlformats.org/officeDocument/2006/relationships/customXml" Target="../ink/ink103.xml"/><Relationship Id="rId385" Type="http://schemas.openxmlformats.org/officeDocument/2006/relationships/customXml" Target="../ink/ink198.xml"/><Relationship Id="rId245" Type="http://schemas.openxmlformats.org/officeDocument/2006/relationships/customXml" Target="../ink/ink124.xml"/><Relationship Id="rId287" Type="http://schemas.openxmlformats.org/officeDocument/2006/relationships/image" Target="../media/image140.png"/><Relationship Id="rId410" Type="http://schemas.openxmlformats.org/officeDocument/2006/relationships/customXml" Target="../ink/ink211.xml"/><Relationship Id="rId452" Type="http://schemas.openxmlformats.org/officeDocument/2006/relationships/image" Target="../media/image220.png"/><Relationship Id="rId494" Type="http://schemas.openxmlformats.org/officeDocument/2006/relationships/image" Target="../media/image240.png"/><Relationship Id="rId508" Type="http://schemas.openxmlformats.org/officeDocument/2006/relationships/image" Target="../media/image247.png"/><Relationship Id="rId105" Type="http://schemas.openxmlformats.org/officeDocument/2006/relationships/customXml" Target="../ink/ink53.xml"/><Relationship Id="rId147" Type="http://schemas.openxmlformats.org/officeDocument/2006/relationships/customXml" Target="../ink/ink74.xml"/><Relationship Id="rId312" Type="http://schemas.openxmlformats.org/officeDocument/2006/relationships/image" Target="../media/image152.png"/><Relationship Id="rId354" Type="http://schemas.openxmlformats.org/officeDocument/2006/relationships/image" Target="../media/image173.png"/><Relationship Id="rId51" Type="http://schemas.openxmlformats.org/officeDocument/2006/relationships/image" Target="../media/image26.png"/><Relationship Id="rId93" Type="http://schemas.openxmlformats.org/officeDocument/2006/relationships/customXml" Target="../ink/ink47.xml"/><Relationship Id="rId189" Type="http://schemas.openxmlformats.org/officeDocument/2006/relationships/image" Target="../media/image94.png"/><Relationship Id="rId396" Type="http://schemas.openxmlformats.org/officeDocument/2006/relationships/image" Target="../media/image193.png"/><Relationship Id="rId214" Type="http://schemas.openxmlformats.org/officeDocument/2006/relationships/image" Target="../media/image106.png"/><Relationship Id="rId256" Type="http://schemas.openxmlformats.org/officeDocument/2006/relationships/image" Target="../media/image127.png"/><Relationship Id="rId298" Type="http://schemas.openxmlformats.org/officeDocument/2006/relationships/image" Target="../media/image145.png"/><Relationship Id="rId421" Type="http://schemas.openxmlformats.org/officeDocument/2006/relationships/image" Target="../media/image205.png"/><Relationship Id="rId463" Type="http://schemas.openxmlformats.org/officeDocument/2006/relationships/customXml" Target="../ink/ink238.xml"/><Relationship Id="rId519" Type="http://schemas.openxmlformats.org/officeDocument/2006/relationships/customXml" Target="../ink/ink267.xml"/><Relationship Id="rId116" Type="http://schemas.openxmlformats.org/officeDocument/2006/relationships/image" Target="../media/image58.png"/><Relationship Id="rId158" Type="http://schemas.openxmlformats.org/officeDocument/2006/relationships/image" Target="../media/image79.png"/><Relationship Id="rId323" Type="http://schemas.openxmlformats.org/officeDocument/2006/relationships/customXml" Target="../ink/ink166.xml"/><Relationship Id="rId530" Type="http://schemas.openxmlformats.org/officeDocument/2006/relationships/image" Target="../media/image258.png"/><Relationship Id="rId20" Type="http://schemas.openxmlformats.org/officeDocument/2006/relationships/customXml" Target="../ink/ink10.xml"/><Relationship Id="rId62" Type="http://schemas.openxmlformats.org/officeDocument/2006/relationships/customXml" Target="../ink/ink31.xml"/><Relationship Id="rId365" Type="http://schemas.openxmlformats.org/officeDocument/2006/relationships/customXml" Target="../ink/ink187.xml"/><Relationship Id="rId225" Type="http://schemas.openxmlformats.org/officeDocument/2006/relationships/customXml" Target="../ink/ink114.xml"/><Relationship Id="rId267" Type="http://schemas.openxmlformats.org/officeDocument/2006/relationships/image" Target="../media/image132.png"/><Relationship Id="rId432" Type="http://schemas.openxmlformats.org/officeDocument/2006/relationships/customXml" Target="../ink/ink222.xml"/><Relationship Id="rId474" Type="http://schemas.openxmlformats.org/officeDocument/2006/relationships/image" Target="../media/image231.png"/><Relationship Id="rId127" Type="http://schemas.openxmlformats.org/officeDocument/2006/relationships/customXml" Target="../ink/ink64.xml"/><Relationship Id="rId31" Type="http://schemas.openxmlformats.org/officeDocument/2006/relationships/image" Target="../media/image16.png"/><Relationship Id="rId73" Type="http://schemas.openxmlformats.org/officeDocument/2006/relationships/image" Target="../media/image37.png"/><Relationship Id="rId169" Type="http://schemas.openxmlformats.org/officeDocument/2006/relationships/image" Target="../media/image84.png"/><Relationship Id="rId334" Type="http://schemas.openxmlformats.org/officeDocument/2006/relationships/image" Target="../media/image163.png"/><Relationship Id="rId376" Type="http://schemas.openxmlformats.org/officeDocument/2006/relationships/customXml" Target="../ink/ink193.xml"/><Relationship Id="rId541" Type="http://schemas.openxmlformats.org/officeDocument/2006/relationships/customXml" Target="../ink/ink278.xml"/><Relationship Id="rId4" Type="http://schemas.openxmlformats.org/officeDocument/2006/relationships/customXml" Target="../ink/ink2.xml"/><Relationship Id="rId180" Type="http://schemas.openxmlformats.org/officeDocument/2006/relationships/customXml" Target="../ink/ink91.xml"/><Relationship Id="rId236" Type="http://schemas.openxmlformats.org/officeDocument/2006/relationships/image" Target="../media/image117.png"/><Relationship Id="rId278" Type="http://schemas.openxmlformats.org/officeDocument/2006/relationships/image" Target="../media/image137.png"/><Relationship Id="rId401" Type="http://schemas.openxmlformats.org/officeDocument/2006/relationships/customXml" Target="../ink/ink206.xml"/><Relationship Id="rId443" Type="http://schemas.openxmlformats.org/officeDocument/2006/relationships/image" Target="../media/image216.png"/><Relationship Id="rId303" Type="http://schemas.openxmlformats.org/officeDocument/2006/relationships/customXml" Target="../ink/ink156.xml"/><Relationship Id="rId485" Type="http://schemas.openxmlformats.org/officeDocument/2006/relationships/customXml" Target="../ink/ink250.xml"/><Relationship Id="rId42" Type="http://schemas.openxmlformats.org/officeDocument/2006/relationships/customXml" Target="../ink/ink21.xml"/><Relationship Id="rId84" Type="http://schemas.openxmlformats.org/officeDocument/2006/relationships/image" Target="../media/image42.png"/><Relationship Id="rId138" Type="http://schemas.openxmlformats.org/officeDocument/2006/relationships/image" Target="../media/image69.png"/><Relationship Id="rId345" Type="http://schemas.openxmlformats.org/officeDocument/2006/relationships/customXml" Target="../ink/ink177.xml"/><Relationship Id="rId387" Type="http://schemas.openxmlformats.org/officeDocument/2006/relationships/customXml" Target="../ink/ink199.xml"/><Relationship Id="rId510" Type="http://schemas.openxmlformats.org/officeDocument/2006/relationships/image" Target="../media/image248.png"/><Relationship Id="rId552" Type="http://schemas.openxmlformats.org/officeDocument/2006/relationships/image" Target="../media/image269.png"/><Relationship Id="rId191" Type="http://schemas.openxmlformats.org/officeDocument/2006/relationships/image" Target="../media/image95.png"/><Relationship Id="rId205" Type="http://schemas.openxmlformats.org/officeDocument/2006/relationships/customXml" Target="../ink/ink104.xml"/><Relationship Id="rId247" Type="http://schemas.openxmlformats.org/officeDocument/2006/relationships/customXml" Target="../ink/ink125.xml"/><Relationship Id="rId412" Type="http://schemas.openxmlformats.org/officeDocument/2006/relationships/customXml" Target="../ink/ink212.xml"/><Relationship Id="rId107" Type="http://schemas.openxmlformats.org/officeDocument/2006/relationships/customXml" Target="../ink/ink54.xml"/><Relationship Id="rId289" Type="http://schemas.openxmlformats.org/officeDocument/2006/relationships/image" Target="../media/image141.png"/><Relationship Id="rId454" Type="http://schemas.openxmlformats.org/officeDocument/2006/relationships/image" Target="../media/image221.png"/><Relationship Id="rId496" Type="http://schemas.openxmlformats.org/officeDocument/2006/relationships/image" Target="../media/image241.png"/><Relationship Id="rId11" Type="http://schemas.openxmlformats.org/officeDocument/2006/relationships/image" Target="../media/image6.png"/><Relationship Id="rId53" Type="http://schemas.openxmlformats.org/officeDocument/2006/relationships/image" Target="../media/image27.png"/><Relationship Id="rId149" Type="http://schemas.openxmlformats.org/officeDocument/2006/relationships/customXml" Target="../ink/ink75.xml"/><Relationship Id="rId314" Type="http://schemas.openxmlformats.org/officeDocument/2006/relationships/image" Target="../media/image153.png"/><Relationship Id="rId356" Type="http://schemas.openxmlformats.org/officeDocument/2006/relationships/image" Target="../media/image174.png"/><Relationship Id="rId398" Type="http://schemas.openxmlformats.org/officeDocument/2006/relationships/image" Target="../media/image194.png"/><Relationship Id="rId521" Type="http://schemas.openxmlformats.org/officeDocument/2006/relationships/customXml" Target="../ink/ink268.xml"/><Relationship Id="rId95" Type="http://schemas.openxmlformats.org/officeDocument/2006/relationships/customXml" Target="../ink/ink48.xml"/><Relationship Id="rId160" Type="http://schemas.openxmlformats.org/officeDocument/2006/relationships/image" Target="../media/image80.png"/><Relationship Id="rId216" Type="http://schemas.openxmlformats.org/officeDocument/2006/relationships/image" Target="../media/image107.png"/><Relationship Id="rId423" Type="http://schemas.openxmlformats.org/officeDocument/2006/relationships/image" Target="../media/image206.png"/><Relationship Id="rId258" Type="http://schemas.openxmlformats.org/officeDocument/2006/relationships/image" Target="../media/image128.png"/><Relationship Id="rId465" Type="http://schemas.openxmlformats.org/officeDocument/2006/relationships/customXml" Target="../ink/ink239.xml"/><Relationship Id="rId22" Type="http://schemas.openxmlformats.org/officeDocument/2006/relationships/customXml" Target="../ink/ink11.xml"/><Relationship Id="rId64" Type="http://schemas.openxmlformats.org/officeDocument/2006/relationships/customXml" Target="../ink/ink32.xml"/><Relationship Id="rId118" Type="http://schemas.openxmlformats.org/officeDocument/2006/relationships/image" Target="../media/image59.png"/><Relationship Id="rId325" Type="http://schemas.openxmlformats.org/officeDocument/2006/relationships/customXml" Target="../ink/ink167.xml"/><Relationship Id="rId367" Type="http://schemas.openxmlformats.org/officeDocument/2006/relationships/customXml" Target="../ink/ink188.xml"/><Relationship Id="rId532" Type="http://schemas.openxmlformats.org/officeDocument/2006/relationships/image" Target="../media/image259.png"/><Relationship Id="rId171" Type="http://schemas.openxmlformats.org/officeDocument/2006/relationships/image" Target="../media/image85.png"/><Relationship Id="rId227" Type="http://schemas.openxmlformats.org/officeDocument/2006/relationships/customXml" Target="../ink/ink115.xml"/><Relationship Id="rId269" Type="http://schemas.openxmlformats.org/officeDocument/2006/relationships/image" Target="../media/image133.png"/><Relationship Id="rId434" Type="http://schemas.openxmlformats.org/officeDocument/2006/relationships/customXml" Target="../ink/ink223.xml"/><Relationship Id="rId476" Type="http://schemas.openxmlformats.org/officeDocument/2006/relationships/customXml" Target="../ink/ink245.xml"/><Relationship Id="rId33" Type="http://schemas.openxmlformats.org/officeDocument/2006/relationships/image" Target="../media/image17.png"/><Relationship Id="rId129" Type="http://schemas.openxmlformats.org/officeDocument/2006/relationships/customXml" Target="../ink/ink65.xml"/><Relationship Id="rId280" Type="http://schemas.openxmlformats.org/officeDocument/2006/relationships/image" Target="../media/image138.png"/><Relationship Id="rId336" Type="http://schemas.openxmlformats.org/officeDocument/2006/relationships/image" Target="../media/image164.png"/><Relationship Id="rId501" Type="http://schemas.openxmlformats.org/officeDocument/2006/relationships/customXml" Target="../ink/ink258.xml"/><Relationship Id="rId543" Type="http://schemas.openxmlformats.org/officeDocument/2006/relationships/customXml" Target="../ink/ink279.xml"/><Relationship Id="rId75" Type="http://schemas.openxmlformats.org/officeDocument/2006/relationships/image" Target="../media/image38.png"/><Relationship Id="rId140" Type="http://schemas.openxmlformats.org/officeDocument/2006/relationships/image" Target="../media/image70.png"/><Relationship Id="rId182" Type="http://schemas.openxmlformats.org/officeDocument/2006/relationships/customXml" Target="../ink/ink92.xml"/><Relationship Id="rId378" Type="http://schemas.openxmlformats.org/officeDocument/2006/relationships/customXml" Target="../ink/ink194.xml"/><Relationship Id="rId403" Type="http://schemas.openxmlformats.org/officeDocument/2006/relationships/image" Target="../media/image196.png"/><Relationship Id="rId6" Type="http://schemas.openxmlformats.org/officeDocument/2006/relationships/customXml" Target="../ink/ink3.xml"/><Relationship Id="rId238" Type="http://schemas.openxmlformats.org/officeDocument/2006/relationships/image" Target="../media/image118.png"/><Relationship Id="rId445" Type="http://schemas.openxmlformats.org/officeDocument/2006/relationships/image" Target="../media/image217.png"/><Relationship Id="rId487" Type="http://schemas.openxmlformats.org/officeDocument/2006/relationships/customXml" Target="../ink/ink251.xml"/><Relationship Id="rId291" Type="http://schemas.openxmlformats.org/officeDocument/2006/relationships/image" Target="../media/image142.png"/><Relationship Id="rId305" Type="http://schemas.openxmlformats.org/officeDocument/2006/relationships/customXml" Target="../ink/ink157.xml"/><Relationship Id="rId347" Type="http://schemas.openxmlformats.org/officeDocument/2006/relationships/customXml" Target="../ink/ink178.xml"/><Relationship Id="rId512" Type="http://schemas.openxmlformats.org/officeDocument/2006/relationships/image" Target="../media/image249.png"/><Relationship Id="rId44" Type="http://schemas.openxmlformats.org/officeDocument/2006/relationships/customXml" Target="../ink/ink22.xml"/><Relationship Id="rId86" Type="http://schemas.openxmlformats.org/officeDocument/2006/relationships/image" Target="../media/image43.png"/><Relationship Id="rId151" Type="http://schemas.openxmlformats.org/officeDocument/2006/relationships/customXml" Target="../ink/ink76.xml"/><Relationship Id="rId389" Type="http://schemas.openxmlformats.org/officeDocument/2006/relationships/customXml" Target="../ink/ink200.xml"/><Relationship Id="rId193" Type="http://schemas.openxmlformats.org/officeDocument/2006/relationships/customXml" Target="../ink/ink98.xml"/><Relationship Id="rId207" Type="http://schemas.openxmlformats.org/officeDocument/2006/relationships/customXml" Target="../ink/ink105.xml"/><Relationship Id="rId249" Type="http://schemas.openxmlformats.org/officeDocument/2006/relationships/customXml" Target="../ink/ink126.xml"/><Relationship Id="rId414" Type="http://schemas.openxmlformats.org/officeDocument/2006/relationships/customXml" Target="../ink/ink213.xml"/><Relationship Id="rId456" Type="http://schemas.openxmlformats.org/officeDocument/2006/relationships/image" Target="../media/image222.png"/><Relationship Id="rId498" Type="http://schemas.openxmlformats.org/officeDocument/2006/relationships/image" Target="../media/image242.png"/><Relationship Id="rId13" Type="http://schemas.openxmlformats.org/officeDocument/2006/relationships/image" Target="../media/image7.png"/><Relationship Id="rId109" Type="http://schemas.openxmlformats.org/officeDocument/2006/relationships/customXml" Target="../ink/ink55.xml"/><Relationship Id="rId260" Type="http://schemas.openxmlformats.org/officeDocument/2006/relationships/customXml" Target="../ink/ink132.xml"/><Relationship Id="rId316" Type="http://schemas.openxmlformats.org/officeDocument/2006/relationships/image" Target="../media/image154.png"/><Relationship Id="rId523" Type="http://schemas.openxmlformats.org/officeDocument/2006/relationships/customXml" Target="../ink/ink269.xml"/><Relationship Id="rId55" Type="http://schemas.openxmlformats.org/officeDocument/2006/relationships/image" Target="../media/image28.png"/><Relationship Id="rId97" Type="http://schemas.openxmlformats.org/officeDocument/2006/relationships/customXml" Target="../ink/ink49.xml"/><Relationship Id="rId120" Type="http://schemas.openxmlformats.org/officeDocument/2006/relationships/image" Target="../media/image60.png"/><Relationship Id="rId358" Type="http://schemas.openxmlformats.org/officeDocument/2006/relationships/image" Target="../media/image175.png"/><Relationship Id="rId162" Type="http://schemas.openxmlformats.org/officeDocument/2006/relationships/customXml" Target="../ink/ink82.xml"/><Relationship Id="rId218" Type="http://schemas.openxmlformats.org/officeDocument/2006/relationships/image" Target="../media/image108.png"/><Relationship Id="rId425" Type="http://schemas.openxmlformats.org/officeDocument/2006/relationships/image" Target="../media/image207.png"/><Relationship Id="rId467" Type="http://schemas.openxmlformats.org/officeDocument/2006/relationships/customXml" Target="../ink/ink240.xml"/><Relationship Id="rId271" Type="http://schemas.openxmlformats.org/officeDocument/2006/relationships/image" Target="../media/image134.png"/><Relationship Id="rId24" Type="http://schemas.openxmlformats.org/officeDocument/2006/relationships/customXml" Target="../ink/ink12.xml"/><Relationship Id="rId66" Type="http://schemas.openxmlformats.org/officeDocument/2006/relationships/customXml" Target="../ink/ink33.xml"/><Relationship Id="rId131" Type="http://schemas.openxmlformats.org/officeDocument/2006/relationships/customXml" Target="../ink/ink66.xml"/><Relationship Id="rId327" Type="http://schemas.openxmlformats.org/officeDocument/2006/relationships/customXml" Target="../ink/ink168.xml"/><Relationship Id="rId369" Type="http://schemas.openxmlformats.org/officeDocument/2006/relationships/customXml" Target="../ink/ink189.xml"/><Relationship Id="rId534" Type="http://schemas.openxmlformats.org/officeDocument/2006/relationships/image" Target="../media/image260.png"/><Relationship Id="rId173" Type="http://schemas.openxmlformats.org/officeDocument/2006/relationships/image" Target="../media/image86.png"/><Relationship Id="rId229" Type="http://schemas.openxmlformats.org/officeDocument/2006/relationships/customXml" Target="../ink/ink116.xml"/><Relationship Id="rId380" Type="http://schemas.openxmlformats.org/officeDocument/2006/relationships/image" Target="../media/image185.png"/><Relationship Id="rId436" Type="http://schemas.openxmlformats.org/officeDocument/2006/relationships/customXml" Target="../ink/ink224.xml"/><Relationship Id="rId240" Type="http://schemas.openxmlformats.org/officeDocument/2006/relationships/image" Target="../media/image119.png"/><Relationship Id="rId478" Type="http://schemas.openxmlformats.org/officeDocument/2006/relationships/customXml" Target="../ink/ink246.xml"/><Relationship Id="rId35" Type="http://schemas.openxmlformats.org/officeDocument/2006/relationships/image" Target="../media/image18.png"/><Relationship Id="rId77" Type="http://schemas.openxmlformats.org/officeDocument/2006/relationships/image" Target="../media/image39.png"/><Relationship Id="rId100" Type="http://schemas.openxmlformats.org/officeDocument/2006/relationships/image" Target="../media/image50.png"/><Relationship Id="rId282" Type="http://schemas.openxmlformats.org/officeDocument/2006/relationships/customXml" Target="../ink/ink144.xml"/><Relationship Id="rId338" Type="http://schemas.openxmlformats.org/officeDocument/2006/relationships/image" Target="../media/image165.png"/><Relationship Id="rId503" Type="http://schemas.openxmlformats.org/officeDocument/2006/relationships/customXml" Target="../ink/ink259.xml"/><Relationship Id="rId545" Type="http://schemas.openxmlformats.org/officeDocument/2006/relationships/customXml" Target="../ink/ink280.xml"/><Relationship Id="rId8" Type="http://schemas.openxmlformats.org/officeDocument/2006/relationships/customXml" Target="../ink/ink4.xml"/><Relationship Id="rId142" Type="http://schemas.openxmlformats.org/officeDocument/2006/relationships/image" Target="../media/image71.png"/><Relationship Id="rId184" Type="http://schemas.openxmlformats.org/officeDocument/2006/relationships/customXml" Target="../ink/ink93.xml"/><Relationship Id="rId391" Type="http://schemas.openxmlformats.org/officeDocument/2006/relationships/customXml" Target="../ink/ink201.xml"/><Relationship Id="rId405" Type="http://schemas.openxmlformats.org/officeDocument/2006/relationships/image" Target="../media/image197.png"/><Relationship Id="rId447" Type="http://schemas.openxmlformats.org/officeDocument/2006/relationships/image" Target="../media/image218.png"/><Relationship Id="rId251" Type="http://schemas.openxmlformats.org/officeDocument/2006/relationships/customXml" Target="../ink/ink127.xml"/><Relationship Id="rId489" Type="http://schemas.openxmlformats.org/officeDocument/2006/relationships/customXml" Target="../ink/ink252.xml"/><Relationship Id="rId46" Type="http://schemas.openxmlformats.org/officeDocument/2006/relationships/customXml" Target="../ink/ink23.xml"/><Relationship Id="rId293" Type="http://schemas.openxmlformats.org/officeDocument/2006/relationships/customXml" Target="../ink/ink151.xml"/><Relationship Id="rId307" Type="http://schemas.openxmlformats.org/officeDocument/2006/relationships/customXml" Target="../ink/ink158.xml"/><Relationship Id="rId349" Type="http://schemas.openxmlformats.org/officeDocument/2006/relationships/customXml" Target="../ink/ink179.xml"/><Relationship Id="rId514" Type="http://schemas.openxmlformats.org/officeDocument/2006/relationships/image" Target="../media/image250.png"/><Relationship Id="rId88" Type="http://schemas.openxmlformats.org/officeDocument/2006/relationships/image" Target="../media/image44.png"/><Relationship Id="rId111" Type="http://schemas.openxmlformats.org/officeDocument/2006/relationships/customXml" Target="../ink/ink56.xml"/><Relationship Id="rId153" Type="http://schemas.openxmlformats.org/officeDocument/2006/relationships/customXml" Target="../ink/ink77.xml"/><Relationship Id="rId195" Type="http://schemas.openxmlformats.org/officeDocument/2006/relationships/customXml" Target="../ink/ink99.xml"/><Relationship Id="rId209" Type="http://schemas.openxmlformats.org/officeDocument/2006/relationships/customXml" Target="../ink/ink106.xml"/><Relationship Id="rId360" Type="http://schemas.openxmlformats.org/officeDocument/2006/relationships/image" Target="../media/image176.png"/><Relationship Id="rId416" Type="http://schemas.openxmlformats.org/officeDocument/2006/relationships/customXml" Target="../ink/ink214.xml"/><Relationship Id="rId220" Type="http://schemas.openxmlformats.org/officeDocument/2006/relationships/image" Target="../media/image109.png"/><Relationship Id="rId458" Type="http://schemas.openxmlformats.org/officeDocument/2006/relationships/image" Target="../media/image223.png"/><Relationship Id="rId15" Type="http://schemas.openxmlformats.org/officeDocument/2006/relationships/image" Target="../media/image8.png"/><Relationship Id="rId57" Type="http://schemas.openxmlformats.org/officeDocument/2006/relationships/image" Target="../media/image29.png"/><Relationship Id="rId262" Type="http://schemas.openxmlformats.org/officeDocument/2006/relationships/customXml" Target="../ink/ink133.xml"/><Relationship Id="rId318" Type="http://schemas.openxmlformats.org/officeDocument/2006/relationships/image" Target="../media/image155.png"/><Relationship Id="rId525" Type="http://schemas.openxmlformats.org/officeDocument/2006/relationships/customXml" Target="../ink/ink270.xml"/><Relationship Id="rId99" Type="http://schemas.openxmlformats.org/officeDocument/2006/relationships/customXml" Target="../ink/ink50.xml"/><Relationship Id="rId122" Type="http://schemas.openxmlformats.org/officeDocument/2006/relationships/image" Target="../media/image61.png"/><Relationship Id="rId164" Type="http://schemas.openxmlformats.org/officeDocument/2006/relationships/customXml" Target="../ink/ink83.xml"/><Relationship Id="rId371" Type="http://schemas.openxmlformats.org/officeDocument/2006/relationships/image" Target="../media/image181.png"/><Relationship Id="rId427" Type="http://schemas.openxmlformats.org/officeDocument/2006/relationships/image" Target="../media/image208.png"/><Relationship Id="rId469" Type="http://schemas.openxmlformats.org/officeDocument/2006/relationships/customXml" Target="../ink/ink241.xml"/><Relationship Id="rId26" Type="http://schemas.openxmlformats.org/officeDocument/2006/relationships/customXml" Target="../ink/ink13.xml"/><Relationship Id="rId231" Type="http://schemas.openxmlformats.org/officeDocument/2006/relationships/customXml" Target="../ink/ink117.xml"/><Relationship Id="rId273" Type="http://schemas.openxmlformats.org/officeDocument/2006/relationships/customXml" Target="../ink/ink139.xml"/><Relationship Id="rId329" Type="http://schemas.openxmlformats.org/officeDocument/2006/relationships/customXml" Target="../ink/ink169.xml"/><Relationship Id="rId480" Type="http://schemas.openxmlformats.org/officeDocument/2006/relationships/customXml" Target="../ink/ink247.xml"/><Relationship Id="rId536" Type="http://schemas.openxmlformats.org/officeDocument/2006/relationships/image" Target="../media/image261.png"/><Relationship Id="rId68" Type="http://schemas.openxmlformats.org/officeDocument/2006/relationships/customXml" Target="../ink/ink34.xml"/><Relationship Id="rId133" Type="http://schemas.openxmlformats.org/officeDocument/2006/relationships/customXml" Target="../ink/ink67.xml"/><Relationship Id="rId175" Type="http://schemas.openxmlformats.org/officeDocument/2006/relationships/image" Target="../media/image87.png"/><Relationship Id="rId340" Type="http://schemas.openxmlformats.org/officeDocument/2006/relationships/image" Target="../media/image166.png"/><Relationship Id="rId200" Type="http://schemas.openxmlformats.org/officeDocument/2006/relationships/image" Target="../media/image99.png"/><Relationship Id="rId382" Type="http://schemas.openxmlformats.org/officeDocument/2006/relationships/image" Target="../media/image186.png"/><Relationship Id="rId438" Type="http://schemas.openxmlformats.org/officeDocument/2006/relationships/customXml" Target="../ink/ink225.xml"/><Relationship Id="rId242" Type="http://schemas.openxmlformats.org/officeDocument/2006/relationships/image" Target="../media/image120.png"/><Relationship Id="rId284" Type="http://schemas.openxmlformats.org/officeDocument/2006/relationships/customXml" Target="../ink/ink146.xml"/><Relationship Id="rId491" Type="http://schemas.openxmlformats.org/officeDocument/2006/relationships/customXml" Target="../ink/ink253.xml"/><Relationship Id="rId505" Type="http://schemas.openxmlformats.org/officeDocument/2006/relationships/customXml" Target="../ink/ink260.xml"/><Relationship Id="rId37" Type="http://schemas.openxmlformats.org/officeDocument/2006/relationships/image" Target="../media/image19.png"/><Relationship Id="rId79" Type="http://schemas.openxmlformats.org/officeDocument/2006/relationships/image" Target="../media/image40.png"/><Relationship Id="rId102" Type="http://schemas.openxmlformats.org/officeDocument/2006/relationships/image" Target="../media/image51.png"/><Relationship Id="rId144" Type="http://schemas.openxmlformats.org/officeDocument/2006/relationships/image" Target="../media/image72.png"/><Relationship Id="rId547" Type="http://schemas.openxmlformats.org/officeDocument/2006/relationships/customXml" Target="../ink/ink281.xml"/><Relationship Id="rId90" Type="http://schemas.openxmlformats.org/officeDocument/2006/relationships/image" Target="../media/image45.png"/><Relationship Id="rId186" Type="http://schemas.openxmlformats.org/officeDocument/2006/relationships/customXml" Target="../ink/ink94.xml"/><Relationship Id="rId351" Type="http://schemas.openxmlformats.org/officeDocument/2006/relationships/customXml" Target="../ink/ink180.xml"/><Relationship Id="rId393" Type="http://schemas.openxmlformats.org/officeDocument/2006/relationships/customXml" Target="../ink/ink202.xml"/><Relationship Id="rId407" Type="http://schemas.openxmlformats.org/officeDocument/2006/relationships/image" Target="../media/image198.png"/><Relationship Id="rId449" Type="http://schemas.openxmlformats.org/officeDocument/2006/relationships/image" Target="../media/image219.png"/><Relationship Id="rId211" Type="http://schemas.openxmlformats.org/officeDocument/2006/relationships/customXml" Target="../ink/ink107.xml"/><Relationship Id="rId253" Type="http://schemas.openxmlformats.org/officeDocument/2006/relationships/customXml" Target="../ink/ink128.xml"/><Relationship Id="rId295" Type="http://schemas.openxmlformats.org/officeDocument/2006/relationships/customXml" Target="../ink/ink152.xml"/><Relationship Id="rId309" Type="http://schemas.openxmlformats.org/officeDocument/2006/relationships/customXml" Target="../ink/ink159.xml"/><Relationship Id="rId460" Type="http://schemas.openxmlformats.org/officeDocument/2006/relationships/image" Target="../media/image224.png"/><Relationship Id="rId516" Type="http://schemas.openxmlformats.org/officeDocument/2006/relationships/image" Target="../media/image251.png"/><Relationship Id="rId48" Type="http://schemas.openxmlformats.org/officeDocument/2006/relationships/customXml" Target="../ink/ink24.xml"/><Relationship Id="rId113" Type="http://schemas.openxmlformats.org/officeDocument/2006/relationships/customXml" Target="../ink/ink57.xml"/><Relationship Id="rId320" Type="http://schemas.openxmlformats.org/officeDocument/2006/relationships/image" Target="../media/image156.png"/><Relationship Id="rId155" Type="http://schemas.openxmlformats.org/officeDocument/2006/relationships/customXml" Target="../ink/ink78.xml"/><Relationship Id="rId197" Type="http://schemas.openxmlformats.org/officeDocument/2006/relationships/customXml" Target="../ink/ink100.xml"/><Relationship Id="rId362" Type="http://schemas.openxmlformats.org/officeDocument/2006/relationships/image" Target="../media/image177.png"/><Relationship Id="rId418" Type="http://schemas.openxmlformats.org/officeDocument/2006/relationships/customXml" Target="../ink/ink215.xml"/><Relationship Id="rId222" Type="http://schemas.openxmlformats.org/officeDocument/2006/relationships/image" Target="../media/image110.png"/><Relationship Id="rId264" Type="http://schemas.openxmlformats.org/officeDocument/2006/relationships/customXml" Target="../ink/ink134.xml"/><Relationship Id="rId471" Type="http://schemas.openxmlformats.org/officeDocument/2006/relationships/customXml" Target="../ink/ink242.xml"/><Relationship Id="rId17" Type="http://schemas.openxmlformats.org/officeDocument/2006/relationships/image" Target="../media/image9.png"/><Relationship Id="rId59" Type="http://schemas.openxmlformats.org/officeDocument/2006/relationships/image" Target="../media/image30.png"/><Relationship Id="rId124" Type="http://schemas.openxmlformats.org/officeDocument/2006/relationships/image" Target="../media/image62.png"/><Relationship Id="rId527" Type="http://schemas.openxmlformats.org/officeDocument/2006/relationships/customXml" Target="../ink/ink271.xml"/><Relationship Id="rId70" Type="http://schemas.openxmlformats.org/officeDocument/2006/relationships/customXml" Target="../ink/ink35.xml"/><Relationship Id="rId166" Type="http://schemas.openxmlformats.org/officeDocument/2006/relationships/customXml" Target="../ink/ink84.xml"/><Relationship Id="rId331" Type="http://schemas.openxmlformats.org/officeDocument/2006/relationships/customXml" Target="../ink/ink170.xml"/><Relationship Id="rId373" Type="http://schemas.openxmlformats.org/officeDocument/2006/relationships/image" Target="../media/image182.png"/><Relationship Id="rId429" Type="http://schemas.openxmlformats.org/officeDocument/2006/relationships/image" Target="../media/image209.png"/><Relationship Id="rId1" Type="http://schemas.openxmlformats.org/officeDocument/2006/relationships/slideLayout" Target="../slideLayouts/slideLayout6.xml"/><Relationship Id="rId233" Type="http://schemas.openxmlformats.org/officeDocument/2006/relationships/customXml" Target="../ink/ink118.xml"/><Relationship Id="rId440" Type="http://schemas.openxmlformats.org/officeDocument/2006/relationships/customXml" Target="../ink/ink226.xml"/><Relationship Id="rId28" Type="http://schemas.openxmlformats.org/officeDocument/2006/relationships/customXml" Target="../ink/ink14.xml"/><Relationship Id="rId275" Type="http://schemas.openxmlformats.org/officeDocument/2006/relationships/customXml" Target="../ink/ink140.xml"/><Relationship Id="rId300" Type="http://schemas.openxmlformats.org/officeDocument/2006/relationships/image" Target="../media/image146.png"/><Relationship Id="rId482" Type="http://schemas.openxmlformats.org/officeDocument/2006/relationships/customXml" Target="../ink/ink248.xml"/><Relationship Id="rId538" Type="http://schemas.openxmlformats.org/officeDocument/2006/relationships/image" Target="../media/image262.png"/><Relationship Id="rId81" Type="http://schemas.openxmlformats.org/officeDocument/2006/relationships/customXml" Target="../ink/ink41.xml"/><Relationship Id="rId135" Type="http://schemas.openxmlformats.org/officeDocument/2006/relationships/customXml" Target="../ink/ink68.xml"/><Relationship Id="rId177" Type="http://schemas.openxmlformats.org/officeDocument/2006/relationships/image" Target="../media/image88.png"/><Relationship Id="rId342" Type="http://schemas.openxmlformats.org/officeDocument/2006/relationships/image" Target="../media/image167.png"/><Relationship Id="rId384" Type="http://schemas.openxmlformats.org/officeDocument/2006/relationships/image" Target="../media/image187.png"/><Relationship Id="rId202" Type="http://schemas.openxmlformats.org/officeDocument/2006/relationships/image" Target="../media/image100.png"/><Relationship Id="rId244" Type="http://schemas.openxmlformats.org/officeDocument/2006/relationships/image" Target="../media/image121.png"/><Relationship Id="rId39" Type="http://schemas.openxmlformats.org/officeDocument/2006/relationships/image" Target="../media/image20.png"/><Relationship Id="rId286" Type="http://schemas.openxmlformats.org/officeDocument/2006/relationships/customXml" Target="../ink/ink147.xml"/><Relationship Id="rId451" Type="http://schemas.openxmlformats.org/officeDocument/2006/relationships/customXml" Target="../ink/ink232.xml"/><Relationship Id="rId493" Type="http://schemas.openxmlformats.org/officeDocument/2006/relationships/customXml" Target="../ink/ink254.xml"/><Relationship Id="rId507" Type="http://schemas.openxmlformats.org/officeDocument/2006/relationships/customXml" Target="../ink/ink261.xml"/><Relationship Id="rId549" Type="http://schemas.openxmlformats.org/officeDocument/2006/relationships/customXml" Target="../ink/ink282.xml"/><Relationship Id="rId50" Type="http://schemas.openxmlformats.org/officeDocument/2006/relationships/customXml" Target="../ink/ink25.xml"/><Relationship Id="rId104" Type="http://schemas.openxmlformats.org/officeDocument/2006/relationships/image" Target="../media/image52.png"/><Relationship Id="rId146" Type="http://schemas.openxmlformats.org/officeDocument/2006/relationships/image" Target="../media/image73.png"/><Relationship Id="rId188" Type="http://schemas.openxmlformats.org/officeDocument/2006/relationships/customXml" Target="../ink/ink95.xml"/><Relationship Id="rId311" Type="http://schemas.openxmlformats.org/officeDocument/2006/relationships/customXml" Target="../ink/ink160.xml"/><Relationship Id="rId353" Type="http://schemas.openxmlformats.org/officeDocument/2006/relationships/customXml" Target="../ink/ink181.xml"/><Relationship Id="rId395" Type="http://schemas.openxmlformats.org/officeDocument/2006/relationships/customXml" Target="../ink/ink203.xml"/><Relationship Id="rId409" Type="http://schemas.openxmlformats.org/officeDocument/2006/relationships/image" Target="../media/image199.png"/><Relationship Id="rId92" Type="http://schemas.openxmlformats.org/officeDocument/2006/relationships/image" Target="../media/image46.png"/><Relationship Id="rId213" Type="http://schemas.openxmlformats.org/officeDocument/2006/relationships/customXml" Target="../ink/ink108.xml"/><Relationship Id="rId420" Type="http://schemas.openxmlformats.org/officeDocument/2006/relationships/customXml" Target="../ink/ink216.xml"/><Relationship Id="rId255" Type="http://schemas.openxmlformats.org/officeDocument/2006/relationships/customXml" Target="../ink/ink129.xml"/><Relationship Id="rId297" Type="http://schemas.openxmlformats.org/officeDocument/2006/relationships/customXml" Target="../ink/ink153.xml"/><Relationship Id="rId462" Type="http://schemas.openxmlformats.org/officeDocument/2006/relationships/image" Target="../media/image225.png"/><Relationship Id="rId518" Type="http://schemas.openxmlformats.org/officeDocument/2006/relationships/image" Target="../media/image252.png"/><Relationship Id="rId115" Type="http://schemas.openxmlformats.org/officeDocument/2006/relationships/customXml" Target="../ink/ink58.xml"/><Relationship Id="rId157" Type="http://schemas.openxmlformats.org/officeDocument/2006/relationships/customXml" Target="../ink/ink79.xml"/><Relationship Id="rId322" Type="http://schemas.openxmlformats.org/officeDocument/2006/relationships/image" Target="../media/image157.png"/><Relationship Id="rId364" Type="http://schemas.openxmlformats.org/officeDocument/2006/relationships/image" Target="../media/image178.png"/><Relationship Id="rId61" Type="http://schemas.openxmlformats.org/officeDocument/2006/relationships/image" Target="../media/image31.png"/><Relationship Id="rId199" Type="http://schemas.openxmlformats.org/officeDocument/2006/relationships/customXml" Target="../ink/ink101.xml"/><Relationship Id="rId19" Type="http://schemas.openxmlformats.org/officeDocument/2006/relationships/image" Target="../media/image10.png"/><Relationship Id="rId224" Type="http://schemas.openxmlformats.org/officeDocument/2006/relationships/image" Target="../media/image111.png"/><Relationship Id="rId266" Type="http://schemas.openxmlformats.org/officeDocument/2006/relationships/customXml" Target="../ink/ink135.xml"/><Relationship Id="rId431" Type="http://schemas.openxmlformats.org/officeDocument/2006/relationships/image" Target="../media/image210.png"/><Relationship Id="rId473" Type="http://schemas.openxmlformats.org/officeDocument/2006/relationships/customXml" Target="../ink/ink243.xml"/><Relationship Id="rId529" Type="http://schemas.openxmlformats.org/officeDocument/2006/relationships/customXml" Target="../ink/ink272.xml"/><Relationship Id="rId30" Type="http://schemas.openxmlformats.org/officeDocument/2006/relationships/customXml" Target="../ink/ink15.xml"/><Relationship Id="rId126" Type="http://schemas.openxmlformats.org/officeDocument/2006/relationships/image" Target="../media/image63.png"/><Relationship Id="rId168" Type="http://schemas.openxmlformats.org/officeDocument/2006/relationships/customXml" Target="../ink/ink85.xml"/><Relationship Id="rId333" Type="http://schemas.openxmlformats.org/officeDocument/2006/relationships/customXml" Target="../ink/ink171.xml"/><Relationship Id="rId540" Type="http://schemas.openxmlformats.org/officeDocument/2006/relationships/image" Target="../media/image263.png"/><Relationship Id="rId72" Type="http://schemas.openxmlformats.org/officeDocument/2006/relationships/customXml" Target="../ink/ink36.xml"/><Relationship Id="rId375" Type="http://schemas.openxmlformats.org/officeDocument/2006/relationships/image" Target="../media/image183.png"/><Relationship Id="rId3" Type="http://schemas.openxmlformats.org/officeDocument/2006/relationships/image" Target="../media/image2.png"/><Relationship Id="rId235" Type="http://schemas.openxmlformats.org/officeDocument/2006/relationships/customXml" Target="../ink/ink119.xml"/><Relationship Id="rId277" Type="http://schemas.openxmlformats.org/officeDocument/2006/relationships/customXml" Target="../ink/ink141.xml"/><Relationship Id="rId400" Type="http://schemas.openxmlformats.org/officeDocument/2006/relationships/image" Target="../media/image195.png"/><Relationship Id="rId442" Type="http://schemas.openxmlformats.org/officeDocument/2006/relationships/customXml" Target="../ink/ink227.xml"/><Relationship Id="rId484" Type="http://schemas.openxmlformats.org/officeDocument/2006/relationships/customXml" Target="../ink/ink249.xml"/><Relationship Id="rId137" Type="http://schemas.openxmlformats.org/officeDocument/2006/relationships/customXml" Target="../ink/ink69.xml"/><Relationship Id="rId302" Type="http://schemas.openxmlformats.org/officeDocument/2006/relationships/image" Target="../media/image147.png"/><Relationship Id="rId344" Type="http://schemas.openxmlformats.org/officeDocument/2006/relationships/image" Target="../media/image168.png"/><Relationship Id="rId41" Type="http://schemas.openxmlformats.org/officeDocument/2006/relationships/image" Target="../media/image21.png"/><Relationship Id="rId83" Type="http://schemas.openxmlformats.org/officeDocument/2006/relationships/customXml" Target="../ink/ink42.xml"/><Relationship Id="rId179" Type="http://schemas.openxmlformats.org/officeDocument/2006/relationships/image" Target="../media/image89.png"/><Relationship Id="rId386" Type="http://schemas.openxmlformats.org/officeDocument/2006/relationships/image" Target="../media/image188.png"/><Relationship Id="rId551" Type="http://schemas.openxmlformats.org/officeDocument/2006/relationships/customXml" Target="../ink/ink283.xml"/><Relationship Id="rId190" Type="http://schemas.openxmlformats.org/officeDocument/2006/relationships/customXml" Target="../ink/ink96.xml"/><Relationship Id="rId204" Type="http://schemas.openxmlformats.org/officeDocument/2006/relationships/image" Target="../media/image101.png"/><Relationship Id="rId246" Type="http://schemas.openxmlformats.org/officeDocument/2006/relationships/image" Target="../media/image122.png"/><Relationship Id="rId288" Type="http://schemas.openxmlformats.org/officeDocument/2006/relationships/customXml" Target="../ink/ink148.xml"/><Relationship Id="rId411" Type="http://schemas.openxmlformats.org/officeDocument/2006/relationships/image" Target="../media/image200.png"/><Relationship Id="rId453" Type="http://schemas.openxmlformats.org/officeDocument/2006/relationships/customXml" Target="../ink/ink233.xml"/><Relationship Id="rId509" Type="http://schemas.openxmlformats.org/officeDocument/2006/relationships/customXml" Target="../ink/ink262.xml"/><Relationship Id="rId106" Type="http://schemas.openxmlformats.org/officeDocument/2006/relationships/image" Target="../media/image53.png"/><Relationship Id="rId313" Type="http://schemas.openxmlformats.org/officeDocument/2006/relationships/customXml" Target="../ink/ink161.xml"/><Relationship Id="rId495" Type="http://schemas.openxmlformats.org/officeDocument/2006/relationships/customXml" Target="../ink/ink255.xml"/><Relationship Id="rId10" Type="http://schemas.openxmlformats.org/officeDocument/2006/relationships/customXml" Target="../ink/ink5.xml"/><Relationship Id="rId52" Type="http://schemas.openxmlformats.org/officeDocument/2006/relationships/customXml" Target="../ink/ink26.xml"/><Relationship Id="rId94" Type="http://schemas.openxmlformats.org/officeDocument/2006/relationships/image" Target="../media/image47.png"/><Relationship Id="rId148" Type="http://schemas.openxmlformats.org/officeDocument/2006/relationships/image" Target="../media/image74.png"/><Relationship Id="rId355" Type="http://schemas.openxmlformats.org/officeDocument/2006/relationships/customXml" Target="../ink/ink182.xml"/><Relationship Id="rId397" Type="http://schemas.openxmlformats.org/officeDocument/2006/relationships/customXml" Target="../ink/ink204.xml"/><Relationship Id="rId520" Type="http://schemas.openxmlformats.org/officeDocument/2006/relationships/image" Target="../media/image253.png"/><Relationship Id="rId215" Type="http://schemas.openxmlformats.org/officeDocument/2006/relationships/customXml" Target="../ink/ink109.xml"/><Relationship Id="rId257" Type="http://schemas.openxmlformats.org/officeDocument/2006/relationships/customXml" Target="../ink/ink130.xml"/><Relationship Id="rId422" Type="http://schemas.openxmlformats.org/officeDocument/2006/relationships/customXml" Target="../ink/ink217.xml"/><Relationship Id="rId464" Type="http://schemas.openxmlformats.org/officeDocument/2006/relationships/image" Target="../media/image226.png"/><Relationship Id="rId299" Type="http://schemas.openxmlformats.org/officeDocument/2006/relationships/customXml" Target="../ink/ink154.xml"/><Relationship Id="rId63" Type="http://schemas.openxmlformats.org/officeDocument/2006/relationships/image" Target="../media/image32.png"/><Relationship Id="rId159" Type="http://schemas.openxmlformats.org/officeDocument/2006/relationships/customXml" Target="../ink/ink80.xml"/><Relationship Id="rId366" Type="http://schemas.openxmlformats.org/officeDocument/2006/relationships/image" Target="../media/image179.png"/><Relationship Id="rId226" Type="http://schemas.openxmlformats.org/officeDocument/2006/relationships/image" Target="../media/image112.png"/><Relationship Id="rId433" Type="http://schemas.openxmlformats.org/officeDocument/2006/relationships/image" Target="../media/image211.png"/><Relationship Id="rId74" Type="http://schemas.openxmlformats.org/officeDocument/2006/relationships/customXml" Target="../ink/ink37.xml"/><Relationship Id="rId377" Type="http://schemas.openxmlformats.org/officeDocument/2006/relationships/image" Target="../media/image184.png"/><Relationship Id="rId500" Type="http://schemas.openxmlformats.org/officeDocument/2006/relationships/image" Target="../media/image243.png"/><Relationship Id="rId5" Type="http://schemas.openxmlformats.org/officeDocument/2006/relationships/image" Target="../media/image3.png"/><Relationship Id="rId237" Type="http://schemas.openxmlformats.org/officeDocument/2006/relationships/customXml" Target="../ink/ink120.xml"/><Relationship Id="rId444" Type="http://schemas.openxmlformats.org/officeDocument/2006/relationships/customXml" Target="../ink/ink228.xml"/><Relationship Id="rId290" Type="http://schemas.openxmlformats.org/officeDocument/2006/relationships/customXml" Target="../ink/ink149.xml"/><Relationship Id="rId304" Type="http://schemas.openxmlformats.org/officeDocument/2006/relationships/image" Target="../media/image148.png"/><Relationship Id="rId388" Type="http://schemas.openxmlformats.org/officeDocument/2006/relationships/image" Target="../media/image189.png"/><Relationship Id="rId511" Type="http://schemas.openxmlformats.org/officeDocument/2006/relationships/customXml" Target="../ink/ink263.xml"/><Relationship Id="rId85" Type="http://schemas.openxmlformats.org/officeDocument/2006/relationships/customXml" Target="../ink/ink43.xml"/><Relationship Id="rId150" Type="http://schemas.openxmlformats.org/officeDocument/2006/relationships/image" Target="../media/image75.png"/><Relationship Id="rId248" Type="http://schemas.openxmlformats.org/officeDocument/2006/relationships/image" Target="../media/image123.png"/><Relationship Id="rId455" Type="http://schemas.openxmlformats.org/officeDocument/2006/relationships/customXml" Target="../ink/ink234.xml"/></Relationships>
</file>

<file path=ppt/slides/_rels/slide4.xml.rels><?xml version="1.0" encoding="UTF-8" standalone="yes"?>
<Relationships xmlns="http://schemas.openxmlformats.org/package/2006/relationships"><Relationship Id="rId8" Type="http://schemas.openxmlformats.org/officeDocument/2006/relationships/image" Target="../media/image272.png"/><Relationship Id="rId13" Type="http://schemas.openxmlformats.org/officeDocument/2006/relationships/customXml" Target="../ink/ink289.xml"/><Relationship Id="rId18" Type="http://schemas.openxmlformats.org/officeDocument/2006/relationships/image" Target="../media/image277.png"/><Relationship Id="rId3" Type="http://schemas.openxmlformats.org/officeDocument/2006/relationships/customXml" Target="../ink/ink284.xml"/><Relationship Id="rId7" Type="http://schemas.openxmlformats.org/officeDocument/2006/relationships/customXml" Target="../ink/ink286.xml"/><Relationship Id="rId12" Type="http://schemas.openxmlformats.org/officeDocument/2006/relationships/image" Target="../media/image274.png"/><Relationship Id="rId17" Type="http://schemas.openxmlformats.org/officeDocument/2006/relationships/customXml" Target="../ink/ink291.xml"/><Relationship Id="rId2" Type="http://schemas.openxmlformats.org/officeDocument/2006/relationships/hyperlink" Target="https://bio.visaforchina.org/PAR2_FR/" TargetMode="External"/><Relationship Id="rId16" Type="http://schemas.openxmlformats.org/officeDocument/2006/relationships/image" Target="../media/image276.png"/><Relationship Id="rId1" Type="http://schemas.openxmlformats.org/officeDocument/2006/relationships/slideLayout" Target="../slideLayouts/slideLayout4.xml"/><Relationship Id="rId6" Type="http://schemas.openxmlformats.org/officeDocument/2006/relationships/image" Target="../media/image271.png"/><Relationship Id="rId11" Type="http://schemas.openxmlformats.org/officeDocument/2006/relationships/customXml" Target="../ink/ink288.xml"/><Relationship Id="rId5" Type="http://schemas.openxmlformats.org/officeDocument/2006/relationships/customXml" Target="../ink/ink285.xml"/><Relationship Id="rId15" Type="http://schemas.openxmlformats.org/officeDocument/2006/relationships/customXml" Target="../ink/ink290.xml"/><Relationship Id="rId10" Type="http://schemas.openxmlformats.org/officeDocument/2006/relationships/image" Target="../media/image273.png"/><Relationship Id="rId4" Type="http://schemas.openxmlformats.org/officeDocument/2006/relationships/image" Target="../media/image270.png"/><Relationship Id="rId9" Type="http://schemas.openxmlformats.org/officeDocument/2006/relationships/customXml" Target="../ink/ink287.xml"/><Relationship Id="rId14" Type="http://schemas.openxmlformats.org/officeDocument/2006/relationships/image" Target="../media/image275.png"/></Relationships>
</file>

<file path=ppt/slides/_rels/slide5.xml.rels><?xml version="1.0" encoding="UTF-8" standalone="yes"?>
<Relationships xmlns="http://schemas.openxmlformats.org/package/2006/relationships"><Relationship Id="rId8" Type="http://schemas.openxmlformats.org/officeDocument/2006/relationships/customXml" Target="../ink/ink295.xml"/><Relationship Id="rId13" Type="http://schemas.openxmlformats.org/officeDocument/2006/relationships/image" Target="../media/image283.png"/><Relationship Id="rId18" Type="http://schemas.openxmlformats.org/officeDocument/2006/relationships/customXml" Target="../ink/ink300.xml"/><Relationship Id="rId3" Type="http://schemas.openxmlformats.org/officeDocument/2006/relationships/image" Target="../media/image278.png"/><Relationship Id="rId7" Type="http://schemas.openxmlformats.org/officeDocument/2006/relationships/image" Target="../media/image280.png"/><Relationship Id="rId12" Type="http://schemas.openxmlformats.org/officeDocument/2006/relationships/customXml" Target="../ink/ink297.xml"/><Relationship Id="rId17" Type="http://schemas.openxmlformats.org/officeDocument/2006/relationships/image" Target="../media/image285.png"/><Relationship Id="rId2" Type="http://schemas.openxmlformats.org/officeDocument/2006/relationships/customXml" Target="../ink/ink292.xml"/><Relationship Id="rId16" Type="http://schemas.openxmlformats.org/officeDocument/2006/relationships/customXml" Target="../ink/ink299.xml"/><Relationship Id="rId1" Type="http://schemas.openxmlformats.org/officeDocument/2006/relationships/slideLayout" Target="../slideLayouts/slideLayout2.xml"/><Relationship Id="rId6" Type="http://schemas.openxmlformats.org/officeDocument/2006/relationships/customXml" Target="../ink/ink294.xml"/><Relationship Id="rId11" Type="http://schemas.openxmlformats.org/officeDocument/2006/relationships/image" Target="../media/image282.png"/><Relationship Id="rId5" Type="http://schemas.openxmlformats.org/officeDocument/2006/relationships/image" Target="../media/image279.png"/><Relationship Id="rId15" Type="http://schemas.openxmlformats.org/officeDocument/2006/relationships/image" Target="../media/image284.png"/><Relationship Id="rId10" Type="http://schemas.openxmlformats.org/officeDocument/2006/relationships/customXml" Target="../ink/ink296.xml"/><Relationship Id="rId19" Type="http://schemas.openxmlformats.org/officeDocument/2006/relationships/image" Target="../media/image286.png"/><Relationship Id="rId4" Type="http://schemas.openxmlformats.org/officeDocument/2006/relationships/customXml" Target="../ink/ink293.xml"/><Relationship Id="rId9" Type="http://schemas.openxmlformats.org/officeDocument/2006/relationships/image" Target="../media/image281.png"/><Relationship Id="rId14" Type="http://schemas.openxmlformats.org/officeDocument/2006/relationships/customXml" Target="../ink/ink298.xml"/></Relationships>
</file>

<file path=ppt/slides/_rels/slide6.xml.rels><?xml version="1.0" encoding="UTF-8" standalone="yes"?>
<Relationships xmlns="http://schemas.openxmlformats.org/package/2006/relationships"><Relationship Id="rId3" Type="http://schemas.openxmlformats.org/officeDocument/2006/relationships/image" Target="../media/image287.png"/><Relationship Id="rId7" Type="http://schemas.openxmlformats.org/officeDocument/2006/relationships/image" Target="../media/image289.png"/><Relationship Id="rId2" Type="http://schemas.openxmlformats.org/officeDocument/2006/relationships/customXml" Target="../ink/ink301.xml"/><Relationship Id="rId1" Type="http://schemas.openxmlformats.org/officeDocument/2006/relationships/slideLayout" Target="../slideLayouts/slideLayout2.xml"/><Relationship Id="rId6" Type="http://schemas.openxmlformats.org/officeDocument/2006/relationships/customXml" Target="../ink/ink303.xml"/><Relationship Id="rId5" Type="http://schemas.openxmlformats.org/officeDocument/2006/relationships/image" Target="../media/image288.png"/><Relationship Id="rId4" Type="http://schemas.openxmlformats.org/officeDocument/2006/relationships/customXml" Target="../ink/ink302.xml"/></Relationships>
</file>

<file path=ppt/slides/_rels/slide7.xml.rels><?xml version="1.0" encoding="UTF-8" standalone="yes"?>
<Relationships xmlns="http://schemas.openxmlformats.org/package/2006/relationships"><Relationship Id="rId8" Type="http://schemas.openxmlformats.org/officeDocument/2006/relationships/customXml" Target="../ink/ink307.xml"/><Relationship Id="rId13" Type="http://schemas.openxmlformats.org/officeDocument/2006/relationships/image" Target="../media/image295.png"/><Relationship Id="rId3" Type="http://schemas.openxmlformats.org/officeDocument/2006/relationships/image" Target="../media/image290.png"/><Relationship Id="rId7" Type="http://schemas.openxmlformats.org/officeDocument/2006/relationships/image" Target="../media/image292.png"/><Relationship Id="rId12" Type="http://schemas.openxmlformats.org/officeDocument/2006/relationships/customXml" Target="../ink/ink309.xml"/><Relationship Id="rId2" Type="http://schemas.openxmlformats.org/officeDocument/2006/relationships/customXml" Target="../ink/ink304.xml"/><Relationship Id="rId1" Type="http://schemas.openxmlformats.org/officeDocument/2006/relationships/slideLayout" Target="../slideLayouts/slideLayout4.xml"/><Relationship Id="rId6" Type="http://schemas.openxmlformats.org/officeDocument/2006/relationships/customXml" Target="../ink/ink306.xml"/><Relationship Id="rId11" Type="http://schemas.openxmlformats.org/officeDocument/2006/relationships/image" Target="../media/image294.png"/><Relationship Id="rId5" Type="http://schemas.openxmlformats.org/officeDocument/2006/relationships/image" Target="../media/image291.png"/><Relationship Id="rId15" Type="http://schemas.openxmlformats.org/officeDocument/2006/relationships/image" Target="../media/image296.png"/><Relationship Id="rId10" Type="http://schemas.openxmlformats.org/officeDocument/2006/relationships/customXml" Target="../ink/ink308.xml"/><Relationship Id="rId4" Type="http://schemas.openxmlformats.org/officeDocument/2006/relationships/customXml" Target="../ink/ink305.xml"/><Relationship Id="rId9" Type="http://schemas.openxmlformats.org/officeDocument/2006/relationships/image" Target="../media/image293.png"/><Relationship Id="rId14" Type="http://schemas.openxmlformats.org/officeDocument/2006/relationships/customXml" Target="../ink/ink310.xml"/></Relationships>
</file>

<file path=ppt/slides/_rels/slide8.xml.rels><?xml version="1.0" encoding="UTF-8" standalone="yes"?>
<Relationships xmlns="http://schemas.openxmlformats.org/package/2006/relationships"><Relationship Id="rId8" Type="http://schemas.openxmlformats.org/officeDocument/2006/relationships/customXml" Target="../ink/ink313.xml"/><Relationship Id="rId13" Type="http://schemas.openxmlformats.org/officeDocument/2006/relationships/image" Target="../media/image301.png"/><Relationship Id="rId3" Type="http://schemas.openxmlformats.org/officeDocument/2006/relationships/hyperlink" Target="https://www.youtube.com/channel/UCISrVZmDM4x-Rq9mmNUw7Zw" TargetMode="External"/><Relationship Id="rId7" Type="http://schemas.openxmlformats.org/officeDocument/2006/relationships/image" Target="../media/image298.png"/><Relationship Id="rId12" Type="http://schemas.openxmlformats.org/officeDocument/2006/relationships/customXml" Target="../ink/ink315.xml"/><Relationship Id="rId17" Type="http://schemas.openxmlformats.org/officeDocument/2006/relationships/image" Target="../media/image303.png"/><Relationship Id="rId2" Type="http://schemas.openxmlformats.org/officeDocument/2006/relationships/hyperlink" Target="https://www.youtube.com/channel/UCaitOEKxNAjZuDPK8vSF5YA" TargetMode="External"/><Relationship Id="rId16" Type="http://schemas.openxmlformats.org/officeDocument/2006/relationships/customXml" Target="../ink/ink317.xml"/><Relationship Id="rId1" Type="http://schemas.openxmlformats.org/officeDocument/2006/relationships/slideLayout" Target="../slideLayouts/slideLayout2.xml"/><Relationship Id="rId6" Type="http://schemas.openxmlformats.org/officeDocument/2006/relationships/customXml" Target="../ink/ink312.xml"/><Relationship Id="rId11" Type="http://schemas.openxmlformats.org/officeDocument/2006/relationships/image" Target="../media/image300.png"/><Relationship Id="rId5" Type="http://schemas.openxmlformats.org/officeDocument/2006/relationships/image" Target="../media/image297.png"/><Relationship Id="rId15" Type="http://schemas.openxmlformats.org/officeDocument/2006/relationships/image" Target="../media/image302.png"/><Relationship Id="rId10" Type="http://schemas.openxmlformats.org/officeDocument/2006/relationships/customXml" Target="../ink/ink314.xml"/><Relationship Id="rId4" Type="http://schemas.openxmlformats.org/officeDocument/2006/relationships/customXml" Target="../ink/ink311.xml"/><Relationship Id="rId9" Type="http://schemas.openxmlformats.org/officeDocument/2006/relationships/image" Target="../media/image299.png"/><Relationship Id="rId14" Type="http://schemas.openxmlformats.org/officeDocument/2006/relationships/customXml" Target="../ink/ink316.xml"/></Relationships>
</file>

<file path=ppt/slides/_rels/slide9.xml.rels><?xml version="1.0" encoding="UTF-8" standalone="yes"?>
<Relationships xmlns="http://schemas.openxmlformats.org/package/2006/relationships"><Relationship Id="rId8" Type="http://schemas.openxmlformats.org/officeDocument/2006/relationships/image" Target="../media/image306.png"/><Relationship Id="rId3" Type="http://schemas.openxmlformats.org/officeDocument/2006/relationships/customXml" Target="../ink/ink318.xml"/><Relationship Id="rId7" Type="http://schemas.openxmlformats.org/officeDocument/2006/relationships/customXml" Target="../ink/ink320.xml"/><Relationship Id="rId12" Type="http://schemas.openxmlformats.org/officeDocument/2006/relationships/image" Target="../media/image308.png"/><Relationship Id="rId2" Type="http://schemas.openxmlformats.org/officeDocument/2006/relationships/hyperlink" Target="https://www.booking.com/hotel/cn/chengdu-xishu-garden-inn.fr.html?aid=375019;label=city-chengdu-nJd_iGugDzbeqLvDrByU9AS29068966869%3Apl%3Ata%3Ap1%3Ap2%3Aac%3Aap%3Aneg%3Afi%3Atikwd-21013435868%3Alp9055136%3Ali%3Adec%3Adm%3Appccp%3DUmFuZG9tSVYkc2RlIyh9YTQUGSsRwx9_U7M_IIZTzo8;sid=b76ccd406772e55bd37750912268fded;atlas_src=sr_iw_btn;checkin=2020-12-25;checkout=2020-12-26;dest_id=-1900349;dest_type=city;dist=0;group_adults=2;group_children=0;highlighted_blocks=280009211_256860514_2_2_0;nflt=ht_id%3D203%3B;no_rooms=1;room1=A%2CA;sb_price_type=total;type=total;ucfs=1&amp;" TargetMode="External"/><Relationship Id="rId1" Type="http://schemas.openxmlformats.org/officeDocument/2006/relationships/slideLayout" Target="../slideLayouts/slideLayout2.xml"/><Relationship Id="rId6" Type="http://schemas.openxmlformats.org/officeDocument/2006/relationships/image" Target="../media/image305.png"/><Relationship Id="rId11" Type="http://schemas.openxmlformats.org/officeDocument/2006/relationships/customXml" Target="../ink/ink322.xml"/><Relationship Id="rId5" Type="http://schemas.openxmlformats.org/officeDocument/2006/relationships/customXml" Target="../ink/ink319.xml"/><Relationship Id="rId10" Type="http://schemas.openxmlformats.org/officeDocument/2006/relationships/image" Target="../media/image307.png"/><Relationship Id="rId4" Type="http://schemas.openxmlformats.org/officeDocument/2006/relationships/image" Target="../media/image304.png"/><Relationship Id="rId9" Type="http://schemas.openxmlformats.org/officeDocument/2006/relationships/customXml" Target="../ink/ink3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E61D10-717C-49E2-B868-4B1D2862DC5A}"/>
              </a:ext>
            </a:extLst>
          </p:cNvPr>
          <p:cNvSpPr>
            <a:spLocks noGrp="1"/>
          </p:cNvSpPr>
          <p:nvPr>
            <p:ph type="ctrTitle"/>
          </p:nvPr>
        </p:nvSpPr>
        <p:spPr/>
        <p:txBody>
          <a:bodyPr/>
          <a:lstStyle/>
          <a:p>
            <a:pPr algn="ctr"/>
            <a:r>
              <a:rPr lang="fr-FR" dirty="0"/>
              <a:t>A savoir pour aller en Chine tranquillement </a:t>
            </a:r>
            <a:r>
              <a:rPr lang="fr-FR" dirty="0">
                <a:sym typeface="Wingdings" panose="05000000000000000000" pitchFamily="2" charset="2"/>
              </a:rPr>
              <a:t></a:t>
            </a:r>
            <a:endParaRPr lang="fr-FR" dirty="0"/>
          </a:p>
        </p:txBody>
      </p:sp>
      <p:sp>
        <p:nvSpPr>
          <p:cNvPr id="3" name="Sous-titre 2">
            <a:extLst>
              <a:ext uri="{FF2B5EF4-FFF2-40B4-BE49-F238E27FC236}">
                <a16:creationId xmlns:a16="http://schemas.microsoft.com/office/drawing/2014/main" id="{A0EAECA6-1F55-42D3-885C-EB2F369C0CD5}"/>
              </a:ext>
            </a:extLst>
          </p:cNvPr>
          <p:cNvSpPr>
            <a:spLocks noGrp="1"/>
          </p:cNvSpPr>
          <p:nvPr>
            <p:ph type="subTitle" idx="1"/>
          </p:nvPr>
        </p:nvSpPr>
        <p:spPr/>
        <p:txBody>
          <a:bodyPr/>
          <a:lstStyle/>
          <a:p>
            <a:r>
              <a:rPr lang="fr-FR" dirty="0"/>
              <a:t>Par Eloïse Georgeais </a:t>
            </a:r>
          </a:p>
          <a:p>
            <a:r>
              <a:rPr lang="fr-FR" sz="1400" dirty="0"/>
              <a:t>(vous avez des questions? </a:t>
            </a:r>
            <a:r>
              <a:rPr lang="fr-FR" sz="1400" dirty="0">
                <a:sym typeface="Wingdings" panose="05000000000000000000" pitchFamily="2" charset="2"/>
              </a:rPr>
              <a:t> eloise.georgeais@gmail.com)</a:t>
            </a:r>
            <a:endParaRPr lang="fr-FR" sz="1400" dirty="0"/>
          </a:p>
        </p:txBody>
      </p:sp>
    </p:spTree>
    <p:extLst>
      <p:ext uri="{BB962C8B-B14F-4D97-AF65-F5344CB8AC3E}">
        <p14:creationId xmlns:p14="http://schemas.microsoft.com/office/powerpoint/2010/main" val="2009861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EA0BB6-9046-4BFE-A337-FCCD8962940A}"/>
              </a:ext>
            </a:extLst>
          </p:cNvPr>
          <p:cNvSpPr>
            <a:spLocks noGrp="1"/>
          </p:cNvSpPr>
          <p:nvPr>
            <p:ph type="title"/>
          </p:nvPr>
        </p:nvSpPr>
        <p:spPr/>
        <p:txBody>
          <a:bodyPr/>
          <a:lstStyle/>
          <a:p>
            <a:r>
              <a:rPr lang="fr-FR" dirty="0"/>
              <a:t>Mes recommandations de voyage (pas de photos pour ne pas gâcher la surprise)</a:t>
            </a:r>
          </a:p>
        </p:txBody>
      </p:sp>
      <p:sp>
        <p:nvSpPr>
          <p:cNvPr id="3" name="Espace réservé du contenu 2">
            <a:extLst>
              <a:ext uri="{FF2B5EF4-FFF2-40B4-BE49-F238E27FC236}">
                <a16:creationId xmlns:a16="http://schemas.microsoft.com/office/drawing/2014/main" id="{D7F19B77-D0DF-4D45-A7FF-E5095F3DFBA9}"/>
              </a:ext>
            </a:extLst>
          </p:cNvPr>
          <p:cNvSpPr>
            <a:spLocks noGrp="1"/>
          </p:cNvSpPr>
          <p:nvPr>
            <p:ph idx="1"/>
          </p:nvPr>
        </p:nvSpPr>
        <p:spPr>
          <a:xfrm>
            <a:off x="1097280" y="1749021"/>
            <a:ext cx="10058400" cy="4555067"/>
          </a:xfrm>
        </p:spPr>
        <p:txBody>
          <a:bodyPr>
            <a:normAutofit/>
          </a:bodyPr>
          <a:lstStyle/>
          <a:p>
            <a:r>
              <a:rPr lang="fr-FR" dirty="0"/>
              <a:t>En septembre, Leshan et le Big Bouddha ( à une heure en train de Chengdu)Aller au parc à l’ouverture pour ne pas faire la queue (il peut y en avoir pour plusieurs heures d’attente) </a:t>
            </a:r>
          </a:p>
          <a:p>
            <a:r>
              <a:rPr lang="fr-FR" dirty="0"/>
              <a:t>A côté de Leshan, </a:t>
            </a:r>
            <a:r>
              <a:rPr lang="fr-FR" dirty="0" err="1"/>
              <a:t>Emeishan</a:t>
            </a:r>
            <a:r>
              <a:rPr lang="fr-FR" dirty="0"/>
              <a:t> : randonnée de deux/ trois jours possibles ou une journée. Montez à plus de 3000 mètres d’altitude et découvrez une des </a:t>
            </a:r>
            <a:r>
              <a:rPr lang="fr-FR" dirty="0" err="1"/>
              <a:t>quatres</a:t>
            </a:r>
            <a:r>
              <a:rPr lang="fr-FR" dirty="0"/>
              <a:t> montagnes sacrée de Chine. </a:t>
            </a:r>
          </a:p>
          <a:p>
            <a:r>
              <a:rPr lang="fr-FR" dirty="0"/>
              <a:t>Allez à Guilin, perdez vous dans la ville puis allez naviguer sur le </a:t>
            </a:r>
            <a:r>
              <a:rPr lang="fr-FR" dirty="0" err="1"/>
              <a:t>Yangshuo</a:t>
            </a:r>
            <a:r>
              <a:rPr lang="fr-FR" dirty="0"/>
              <a:t> et découvrez la ville. Remontez vers </a:t>
            </a:r>
            <a:r>
              <a:rPr lang="fr-FR" dirty="0" err="1"/>
              <a:t>Longsheng</a:t>
            </a:r>
            <a:r>
              <a:rPr lang="fr-FR" dirty="0"/>
              <a:t> et découvrez les terrasses de riz qui semblent dorées à la lumière du soleil. N’hésitez pas à réserver un hôtel pour la nuit avec vue sur les terrasses et à vous levez pour le levé de soleil. </a:t>
            </a:r>
          </a:p>
          <a:p>
            <a:r>
              <a:rPr lang="fr-FR" dirty="0"/>
              <a:t>Allez visiter la Panda Base à Chengdu ! </a:t>
            </a:r>
          </a:p>
          <a:p>
            <a:r>
              <a:rPr lang="fr-FR" dirty="0"/>
              <a:t>Si vous allez à Shanghai, réservez vous une journée pour aller à </a:t>
            </a:r>
            <a:r>
              <a:rPr lang="fr-FR" dirty="0" err="1"/>
              <a:t>Hangzou</a:t>
            </a:r>
            <a:r>
              <a:rPr lang="fr-FR" dirty="0"/>
              <a:t> en train. Louez des vélos et faite le tour du lac (favorisez les beaux jours pour y aller) </a:t>
            </a:r>
          </a:p>
          <a:p>
            <a:r>
              <a:rPr lang="fr-FR" dirty="0"/>
              <a:t>Je n’ai pas eu le temps mais j’aurais aimé aller : à Beijing, à Xi’an, à </a:t>
            </a:r>
            <a:r>
              <a:rPr lang="fr-FR" dirty="0" err="1"/>
              <a:t>Zhangjiajie</a:t>
            </a:r>
            <a:r>
              <a:rPr lang="fr-FR" dirty="0"/>
              <a:t> (les montagnes d’Avatar), à Chongqing, à Fenghuang et plus encore !! Bref, il y a mille et une choses à découvrir !</a:t>
            </a:r>
          </a:p>
        </p:txBody>
      </p:sp>
      <mc:AlternateContent xmlns:mc="http://schemas.openxmlformats.org/markup-compatibility/2006" xmlns:p14="http://schemas.microsoft.com/office/powerpoint/2010/main">
        <mc:Choice Requires="p14">
          <p:contentPart p14:bwMode="auto" r:id="rId2">
            <p14:nvContentPartPr>
              <p14:cNvPr id="4" name="Encre 3">
                <a:extLst>
                  <a:ext uri="{FF2B5EF4-FFF2-40B4-BE49-F238E27FC236}">
                    <a16:creationId xmlns:a16="http://schemas.microsoft.com/office/drawing/2014/main" id="{D83618F2-948F-4886-9A11-00BE69996A31}"/>
                  </a:ext>
                </a:extLst>
              </p14:cNvPr>
              <p14:cNvContentPartPr/>
              <p14:nvPr/>
            </p14:nvContentPartPr>
            <p14:xfrm>
              <a:off x="2679026" y="1925699"/>
              <a:ext cx="749520" cy="11160"/>
            </p14:xfrm>
          </p:contentPart>
        </mc:Choice>
        <mc:Fallback xmlns="">
          <p:pic>
            <p:nvPicPr>
              <p:cNvPr id="4" name="Encre 3">
                <a:extLst>
                  <a:ext uri="{FF2B5EF4-FFF2-40B4-BE49-F238E27FC236}">
                    <a16:creationId xmlns:a16="http://schemas.microsoft.com/office/drawing/2014/main" id="{D83618F2-948F-4886-9A11-00BE69996A31}"/>
                  </a:ext>
                </a:extLst>
              </p:cNvPr>
              <p:cNvPicPr/>
              <p:nvPr/>
            </p:nvPicPr>
            <p:blipFill>
              <a:blip r:embed="rId3"/>
              <a:stretch>
                <a:fillRect/>
              </a:stretch>
            </p:blipFill>
            <p:spPr>
              <a:xfrm>
                <a:off x="2643026" y="1854059"/>
                <a:ext cx="821160" cy="1548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Encre 4">
                <a:extLst>
                  <a:ext uri="{FF2B5EF4-FFF2-40B4-BE49-F238E27FC236}">
                    <a16:creationId xmlns:a16="http://schemas.microsoft.com/office/drawing/2014/main" id="{6BCCAF3D-1519-4C83-A930-CDB4B826E400}"/>
                  </a:ext>
                </a:extLst>
              </p14:cNvPr>
              <p14:cNvContentPartPr/>
              <p14:nvPr/>
            </p14:nvContentPartPr>
            <p14:xfrm>
              <a:off x="2702426" y="1872059"/>
              <a:ext cx="743400" cy="99360"/>
            </p14:xfrm>
          </p:contentPart>
        </mc:Choice>
        <mc:Fallback xmlns="">
          <p:pic>
            <p:nvPicPr>
              <p:cNvPr id="5" name="Encre 4">
                <a:extLst>
                  <a:ext uri="{FF2B5EF4-FFF2-40B4-BE49-F238E27FC236}">
                    <a16:creationId xmlns:a16="http://schemas.microsoft.com/office/drawing/2014/main" id="{6BCCAF3D-1519-4C83-A930-CDB4B826E400}"/>
                  </a:ext>
                </a:extLst>
              </p:cNvPr>
              <p:cNvPicPr/>
              <p:nvPr/>
            </p:nvPicPr>
            <p:blipFill>
              <a:blip r:embed="rId5"/>
              <a:stretch>
                <a:fillRect/>
              </a:stretch>
            </p:blipFill>
            <p:spPr>
              <a:xfrm>
                <a:off x="2666426" y="1800419"/>
                <a:ext cx="815040" cy="243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Encre 5">
                <a:extLst>
                  <a:ext uri="{FF2B5EF4-FFF2-40B4-BE49-F238E27FC236}">
                    <a16:creationId xmlns:a16="http://schemas.microsoft.com/office/drawing/2014/main" id="{F35B6937-9CC4-41F7-A216-FCD26FE93D38}"/>
                  </a:ext>
                </a:extLst>
              </p14:cNvPr>
              <p14:cNvContentPartPr/>
              <p14:nvPr/>
            </p14:nvContentPartPr>
            <p14:xfrm>
              <a:off x="3001946" y="2545979"/>
              <a:ext cx="1133280" cy="196560"/>
            </p14:xfrm>
          </p:contentPart>
        </mc:Choice>
        <mc:Fallback xmlns="">
          <p:pic>
            <p:nvPicPr>
              <p:cNvPr id="6" name="Encre 5">
                <a:extLst>
                  <a:ext uri="{FF2B5EF4-FFF2-40B4-BE49-F238E27FC236}">
                    <a16:creationId xmlns:a16="http://schemas.microsoft.com/office/drawing/2014/main" id="{F35B6937-9CC4-41F7-A216-FCD26FE93D38}"/>
                  </a:ext>
                </a:extLst>
              </p:cNvPr>
              <p:cNvPicPr/>
              <p:nvPr/>
            </p:nvPicPr>
            <p:blipFill>
              <a:blip r:embed="rId7"/>
              <a:stretch>
                <a:fillRect/>
              </a:stretch>
            </p:blipFill>
            <p:spPr>
              <a:xfrm>
                <a:off x="2965946" y="2474339"/>
                <a:ext cx="1204920" cy="3402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Encre 6">
                <a:extLst>
                  <a:ext uri="{FF2B5EF4-FFF2-40B4-BE49-F238E27FC236}">
                    <a16:creationId xmlns:a16="http://schemas.microsoft.com/office/drawing/2014/main" id="{4CCB7044-6C5A-4FA2-A4E8-B1E6C1E868EF}"/>
                  </a:ext>
                </a:extLst>
              </p14:cNvPr>
              <p14:cNvContentPartPr/>
              <p14:nvPr/>
            </p14:nvContentPartPr>
            <p14:xfrm>
              <a:off x="1886306" y="3319259"/>
              <a:ext cx="623160" cy="143280"/>
            </p14:xfrm>
          </p:contentPart>
        </mc:Choice>
        <mc:Fallback xmlns="">
          <p:pic>
            <p:nvPicPr>
              <p:cNvPr id="7" name="Encre 6">
                <a:extLst>
                  <a:ext uri="{FF2B5EF4-FFF2-40B4-BE49-F238E27FC236}">
                    <a16:creationId xmlns:a16="http://schemas.microsoft.com/office/drawing/2014/main" id="{4CCB7044-6C5A-4FA2-A4E8-B1E6C1E868EF}"/>
                  </a:ext>
                </a:extLst>
              </p:cNvPr>
              <p:cNvPicPr/>
              <p:nvPr/>
            </p:nvPicPr>
            <p:blipFill>
              <a:blip r:embed="rId9"/>
              <a:stretch>
                <a:fillRect/>
              </a:stretch>
            </p:blipFill>
            <p:spPr>
              <a:xfrm>
                <a:off x="1850306" y="3247619"/>
                <a:ext cx="694800" cy="2869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 name="Encre 7">
                <a:extLst>
                  <a:ext uri="{FF2B5EF4-FFF2-40B4-BE49-F238E27FC236}">
                    <a16:creationId xmlns:a16="http://schemas.microsoft.com/office/drawing/2014/main" id="{23A4247F-1063-4791-B1AF-EE9215B93846}"/>
                  </a:ext>
                </a:extLst>
              </p14:cNvPr>
              <p14:cNvContentPartPr/>
              <p14:nvPr/>
            </p14:nvContentPartPr>
            <p14:xfrm>
              <a:off x="7764026" y="3288299"/>
              <a:ext cx="1016280" cy="148680"/>
            </p14:xfrm>
          </p:contentPart>
        </mc:Choice>
        <mc:Fallback xmlns="">
          <p:pic>
            <p:nvPicPr>
              <p:cNvPr id="8" name="Encre 7">
                <a:extLst>
                  <a:ext uri="{FF2B5EF4-FFF2-40B4-BE49-F238E27FC236}">
                    <a16:creationId xmlns:a16="http://schemas.microsoft.com/office/drawing/2014/main" id="{23A4247F-1063-4791-B1AF-EE9215B93846}"/>
                  </a:ext>
                </a:extLst>
              </p:cNvPr>
              <p:cNvPicPr/>
              <p:nvPr/>
            </p:nvPicPr>
            <p:blipFill>
              <a:blip r:embed="rId11"/>
              <a:stretch>
                <a:fillRect/>
              </a:stretch>
            </p:blipFill>
            <p:spPr>
              <a:xfrm>
                <a:off x="7728386" y="3216659"/>
                <a:ext cx="1087920" cy="2923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Encre 8">
                <a:extLst>
                  <a:ext uri="{FF2B5EF4-FFF2-40B4-BE49-F238E27FC236}">
                    <a16:creationId xmlns:a16="http://schemas.microsoft.com/office/drawing/2014/main" id="{F5D8EEBB-5386-4179-B0C1-8A90EE712F9E}"/>
                  </a:ext>
                </a:extLst>
              </p14:cNvPr>
              <p14:cNvContentPartPr/>
              <p14:nvPr/>
            </p14:nvContentPartPr>
            <p14:xfrm>
              <a:off x="2755706" y="3617339"/>
              <a:ext cx="1043280" cy="109800"/>
            </p14:xfrm>
          </p:contentPart>
        </mc:Choice>
        <mc:Fallback xmlns="">
          <p:pic>
            <p:nvPicPr>
              <p:cNvPr id="9" name="Encre 8">
                <a:extLst>
                  <a:ext uri="{FF2B5EF4-FFF2-40B4-BE49-F238E27FC236}">
                    <a16:creationId xmlns:a16="http://schemas.microsoft.com/office/drawing/2014/main" id="{F5D8EEBB-5386-4179-B0C1-8A90EE712F9E}"/>
                  </a:ext>
                </a:extLst>
              </p:cNvPr>
              <p:cNvPicPr/>
              <p:nvPr/>
            </p:nvPicPr>
            <p:blipFill>
              <a:blip r:embed="rId13"/>
              <a:stretch>
                <a:fillRect/>
              </a:stretch>
            </p:blipFill>
            <p:spPr>
              <a:xfrm>
                <a:off x="2719706" y="3545699"/>
                <a:ext cx="1114920" cy="2534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0" name="Encre 9">
                <a:extLst>
                  <a:ext uri="{FF2B5EF4-FFF2-40B4-BE49-F238E27FC236}">
                    <a16:creationId xmlns:a16="http://schemas.microsoft.com/office/drawing/2014/main" id="{6A8B4EB7-5AFC-4AD2-BD3D-4CA54A12FF66}"/>
                  </a:ext>
                </a:extLst>
              </p14:cNvPr>
              <p14:cNvContentPartPr/>
              <p14:nvPr/>
            </p14:nvContentPartPr>
            <p14:xfrm>
              <a:off x="2649866" y="4605899"/>
              <a:ext cx="1121040" cy="99720"/>
            </p14:xfrm>
          </p:contentPart>
        </mc:Choice>
        <mc:Fallback xmlns="">
          <p:pic>
            <p:nvPicPr>
              <p:cNvPr id="10" name="Encre 9">
                <a:extLst>
                  <a:ext uri="{FF2B5EF4-FFF2-40B4-BE49-F238E27FC236}">
                    <a16:creationId xmlns:a16="http://schemas.microsoft.com/office/drawing/2014/main" id="{6A8B4EB7-5AFC-4AD2-BD3D-4CA54A12FF66}"/>
                  </a:ext>
                </a:extLst>
              </p:cNvPr>
              <p:cNvPicPr/>
              <p:nvPr/>
            </p:nvPicPr>
            <p:blipFill>
              <a:blip r:embed="rId15"/>
              <a:stretch>
                <a:fillRect/>
              </a:stretch>
            </p:blipFill>
            <p:spPr>
              <a:xfrm>
                <a:off x="2613866" y="4534259"/>
                <a:ext cx="1192680" cy="24336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 name="Encre 10">
                <a:extLst>
                  <a:ext uri="{FF2B5EF4-FFF2-40B4-BE49-F238E27FC236}">
                    <a16:creationId xmlns:a16="http://schemas.microsoft.com/office/drawing/2014/main" id="{5C6C879D-01FB-4244-BDE4-9BD869CEABE1}"/>
                  </a:ext>
                </a:extLst>
              </p14:cNvPr>
              <p14:cNvContentPartPr/>
              <p14:nvPr/>
            </p14:nvContentPartPr>
            <p14:xfrm>
              <a:off x="2627906" y="5058419"/>
              <a:ext cx="915480" cy="110880"/>
            </p14:xfrm>
          </p:contentPart>
        </mc:Choice>
        <mc:Fallback xmlns="">
          <p:pic>
            <p:nvPicPr>
              <p:cNvPr id="11" name="Encre 10">
                <a:extLst>
                  <a:ext uri="{FF2B5EF4-FFF2-40B4-BE49-F238E27FC236}">
                    <a16:creationId xmlns:a16="http://schemas.microsoft.com/office/drawing/2014/main" id="{5C6C879D-01FB-4244-BDE4-9BD869CEABE1}"/>
                  </a:ext>
                </a:extLst>
              </p:cNvPr>
              <p:cNvPicPr/>
              <p:nvPr/>
            </p:nvPicPr>
            <p:blipFill>
              <a:blip r:embed="rId17"/>
              <a:stretch>
                <a:fillRect/>
              </a:stretch>
            </p:blipFill>
            <p:spPr>
              <a:xfrm>
                <a:off x="2591906" y="4986779"/>
                <a:ext cx="987120" cy="25452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2" name="Encre 11">
                <a:extLst>
                  <a:ext uri="{FF2B5EF4-FFF2-40B4-BE49-F238E27FC236}">
                    <a16:creationId xmlns:a16="http://schemas.microsoft.com/office/drawing/2014/main" id="{3D44B089-5407-4DFB-A027-6225E596F8A5}"/>
                  </a:ext>
                </a:extLst>
              </p14:cNvPr>
              <p14:cNvContentPartPr/>
              <p14:nvPr/>
            </p14:nvContentPartPr>
            <p14:xfrm>
              <a:off x="7756826" y="5009099"/>
              <a:ext cx="810720" cy="188280"/>
            </p14:xfrm>
          </p:contentPart>
        </mc:Choice>
        <mc:Fallback xmlns="">
          <p:pic>
            <p:nvPicPr>
              <p:cNvPr id="12" name="Encre 11">
                <a:extLst>
                  <a:ext uri="{FF2B5EF4-FFF2-40B4-BE49-F238E27FC236}">
                    <a16:creationId xmlns:a16="http://schemas.microsoft.com/office/drawing/2014/main" id="{3D44B089-5407-4DFB-A027-6225E596F8A5}"/>
                  </a:ext>
                </a:extLst>
              </p:cNvPr>
              <p:cNvPicPr/>
              <p:nvPr/>
            </p:nvPicPr>
            <p:blipFill>
              <a:blip r:embed="rId19"/>
              <a:stretch>
                <a:fillRect/>
              </a:stretch>
            </p:blipFill>
            <p:spPr>
              <a:xfrm>
                <a:off x="7721186" y="4937099"/>
                <a:ext cx="882360" cy="33192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3" name="Encre 12">
                <a:extLst>
                  <a:ext uri="{FF2B5EF4-FFF2-40B4-BE49-F238E27FC236}">
                    <a16:creationId xmlns:a16="http://schemas.microsoft.com/office/drawing/2014/main" id="{7F0A39A5-260D-4B70-B6E4-BBF98B76DFCC}"/>
                  </a:ext>
                </a:extLst>
              </p14:cNvPr>
              <p14:cNvContentPartPr/>
              <p14:nvPr/>
            </p14:nvContentPartPr>
            <p14:xfrm>
              <a:off x="6265346" y="5726219"/>
              <a:ext cx="669600" cy="156960"/>
            </p14:xfrm>
          </p:contentPart>
        </mc:Choice>
        <mc:Fallback xmlns="">
          <p:pic>
            <p:nvPicPr>
              <p:cNvPr id="13" name="Encre 12">
                <a:extLst>
                  <a:ext uri="{FF2B5EF4-FFF2-40B4-BE49-F238E27FC236}">
                    <a16:creationId xmlns:a16="http://schemas.microsoft.com/office/drawing/2014/main" id="{7F0A39A5-260D-4B70-B6E4-BBF98B76DFCC}"/>
                  </a:ext>
                </a:extLst>
              </p:cNvPr>
              <p:cNvPicPr/>
              <p:nvPr/>
            </p:nvPicPr>
            <p:blipFill>
              <a:blip r:embed="rId21"/>
              <a:stretch>
                <a:fillRect/>
              </a:stretch>
            </p:blipFill>
            <p:spPr>
              <a:xfrm>
                <a:off x="6229706" y="5654219"/>
                <a:ext cx="741240" cy="3006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4" name="Encre 13">
                <a:extLst>
                  <a:ext uri="{FF2B5EF4-FFF2-40B4-BE49-F238E27FC236}">
                    <a16:creationId xmlns:a16="http://schemas.microsoft.com/office/drawing/2014/main" id="{994208A1-31CE-43F6-961A-BEAD739AD2EC}"/>
                  </a:ext>
                </a:extLst>
              </p14:cNvPr>
              <p14:cNvContentPartPr/>
              <p14:nvPr/>
            </p14:nvContentPartPr>
            <p14:xfrm>
              <a:off x="7233386" y="5775539"/>
              <a:ext cx="495000" cy="124920"/>
            </p14:xfrm>
          </p:contentPart>
        </mc:Choice>
        <mc:Fallback xmlns="">
          <p:pic>
            <p:nvPicPr>
              <p:cNvPr id="14" name="Encre 13">
                <a:extLst>
                  <a:ext uri="{FF2B5EF4-FFF2-40B4-BE49-F238E27FC236}">
                    <a16:creationId xmlns:a16="http://schemas.microsoft.com/office/drawing/2014/main" id="{994208A1-31CE-43F6-961A-BEAD739AD2EC}"/>
                  </a:ext>
                </a:extLst>
              </p:cNvPr>
              <p:cNvPicPr/>
              <p:nvPr/>
            </p:nvPicPr>
            <p:blipFill>
              <a:blip r:embed="rId23"/>
              <a:stretch>
                <a:fillRect/>
              </a:stretch>
            </p:blipFill>
            <p:spPr>
              <a:xfrm>
                <a:off x="7197386" y="5703539"/>
                <a:ext cx="566640" cy="26856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5" name="Encre 14">
                <a:extLst>
                  <a:ext uri="{FF2B5EF4-FFF2-40B4-BE49-F238E27FC236}">
                    <a16:creationId xmlns:a16="http://schemas.microsoft.com/office/drawing/2014/main" id="{F49F0170-8570-4BA7-96CA-B79E2822E201}"/>
                  </a:ext>
                </a:extLst>
              </p14:cNvPr>
              <p14:cNvContentPartPr/>
              <p14:nvPr/>
            </p14:nvContentPartPr>
            <p14:xfrm>
              <a:off x="8040866" y="5743139"/>
              <a:ext cx="1115280" cy="146160"/>
            </p14:xfrm>
          </p:contentPart>
        </mc:Choice>
        <mc:Fallback xmlns="">
          <p:pic>
            <p:nvPicPr>
              <p:cNvPr id="15" name="Encre 14">
                <a:extLst>
                  <a:ext uri="{FF2B5EF4-FFF2-40B4-BE49-F238E27FC236}">
                    <a16:creationId xmlns:a16="http://schemas.microsoft.com/office/drawing/2014/main" id="{F49F0170-8570-4BA7-96CA-B79E2822E201}"/>
                  </a:ext>
                </a:extLst>
              </p:cNvPr>
              <p:cNvPicPr/>
              <p:nvPr/>
            </p:nvPicPr>
            <p:blipFill>
              <a:blip r:embed="rId25"/>
              <a:stretch>
                <a:fillRect/>
              </a:stretch>
            </p:blipFill>
            <p:spPr>
              <a:xfrm>
                <a:off x="8005226" y="5671139"/>
                <a:ext cx="1186920" cy="2898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6" name="Encre 15">
                <a:extLst>
                  <a:ext uri="{FF2B5EF4-FFF2-40B4-BE49-F238E27FC236}">
                    <a16:creationId xmlns:a16="http://schemas.microsoft.com/office/drawing/2014/main" id="{E6B5C07C-E2C1-44C4-85B2-2ED8F0C386F1}"/>
                  </a:ext>
                </a:extLst>
              </p14:cNvPr>
              <p14:cNvContentPartPr/>
              <p14:nvPr/>
            </p14:nvContentPartPr>
            <p14:xfrm>
              <a:off x="2357546" y="6052379"/>
              <a:ext cx="1161000" cy="170640"/>
            </p14:xfrm>
          </p:contentPart>
        </mc:Choice>
        <mc:Fallback xmlns="">
          <p:pic>
            <p:nvPicPr>
              <p:cNvPr id="16" name="Encre 15">
                <a:extLst>
                  <a:ext uri="{FF2B5EF4-FFF2-40B4-BE49-F238E27FC236}">
                    <a16:creationId xmlns:a16="http://schemas.microsoft.com/office/drawing/2014/main" id="{E6B5C07C-E2C1-44C4-85B2-2ED8F0C386F1}"/>
                  </a:ext>
                </a:extLst>
              </p:cNvPr>
              <p:cNvPicPr/>
              <p:nvPr/>
            </p:nvPicPr>
            <p:blipFill>
              <a:blip r:embed="rId27"/>
              <a:stretch>
                <a:fillRect/>
              </a:stretch>
            </p:blipFill>
            <p:spPr>
              <a:xfrm>
                <a:off x="2321546" y="5980739"/>
                <a:ext cx="1232640" cy="31428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17" name="Encre 16">
                <a:extLst>
                  <a:ext uri="{FF2B5EF4-FFF2-40B4-BE49-F238E27FC236}">
                    <a16:creationId xmlns:a16="http://schemas.microsoft.com/office/drawing/2014/main" id="{77C0AB51-B46F-421D-80A9-E648D491A693}"/>
                  </a:ext>
                </a:extLst>
              </p14:cNvPr>
              <p14:cNvContentPartPr/>
              <p14:nvPr/>
            </p14:nvContentPartPr>
            <p14:xfrm>
              <a:off x="3811586" y="6055259"/>
              <a:ext cx="1096200" cy="133200"/>
            </p14:xfrm>
          </p:contentPart>
        </mc:Choice>
        <mc:Fallback xmlns="">
          <p:pic>
            <p:nvPicPr>
              <p:cNvPr id="17" name="Encre 16">
                <a:extLst>
                  <a:ext uri="{FF2B5EF4-FFF2-40B4-BE49-F238E27FC236}">
                    <a16:creationId xmlns:a16="http://schemas.microsoft.com/office/drawing/2014/main" id="{77C0AB51-B46F-421D-80A9-E648D491A693}"/>
                  </a:ext>
                </a:extLst>
              </p:cNvPr>
              <p:cNvPicPr/>
              <p:nvPr/>
            </p:nvPicPr>
            <p:blipFill>
              <a:blip r:embed="rId29"/>
              <a:stretch>
                <a:fillRect/>
              </a:stretch>
            </p:blipFill>
            <p:spPr>
              <a:xfrm>
                <a:off x="3775586" y="5983619"/>
                <a:ext cx="1167840" cy="276840"/>
              </a:xfrm>
              <a:prstGeom prst="rect">
                <a:avLst/>
              </a:prstGeom>
            </p:spPr>
          </p:pic>
        </mc:Fallback>
      </mc:AlternateContent>
    </p:spTree>
    <p:extLst>
      <p:ext uri="{BB962C8B-B14F-4D97-AF65-F5344CB8AC3E}">
        <p14:creationId xmlns:p14="http://schemas.microsoft.com/office/powerpoint/2010/main" val="294740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p14="http://schemas.microsoft.com/office/powerpoint/2010/main" xmlns:aink="http://schemas.microsoft.com/office/drawing/2016/ink" Requires="p14 aink">
          <p:contentPart p14:bwMode="auto" r:id="rId2">
            <p14:nvContentPartPr>
              <p14:cNvPr id="103" name="Encre 102">
                <a:extLst>
                  <a:ext uri="{FF2B5EF4-FFF2-40B4-BE49-F238E27FC236}">
                    <a16:creationId xmlns:a16="http://schemas.microsoft.com/office/drawing/2014/main" id="{87DA8E1A-DC79-4A9D-AA23-AFE0D05BEC5B}"/>
                  </a:ext>
                </a:extLst>
              </p14:cNvPr>
              <p14:cNvContentPartPr/>
              <p14:nvPr/>
            </p14:nvContentPartPr>
            <p14:xfrm>
              <a:off x="890247" y="1006353"/>
              <a:ext cx="360" cy="360"/>
            </p14:xfrm>
          </p:contentPart>
        </mc:Choice>
        <mc:Fallback>
          <p:pic>
            <p:nvPicPr>
              <p:cNvPr id="103" name="Encre 102">
                <a:extLst>
                  <a:ext uri="{FF2B5EF4-FFF2-40B4-BE49-F238E27FC236}">
                    <a16:creationId xmlns:a16="http://schemas.microsoft.com/office/drawing/2014/main" id="{87DA8E1A-DC79-4A9D-AA23-AFE0D05BEC5B}"/>
                  </a:ext>
                </a:extLst>
              </p:cNvPr>
              <p:cNvPicPr/>
              <p:nvPr/>
            </p:nvPicPr>
            <p:blipFill>
              <a:blip r:embed="rId3"/>
              <a:stretch>
                <a:fillRect/>
              </a:stretch>
            </p:blipFill>
            <p:spPr>
              <a:xfrm>
                <a:off x="885927" y="1002033"/>
                <a:ext cx="9000" cy="9000"/>
              </a:xfrm>
              <a:prstGeom prst="rect">
                <a:avLst/>
              </a:prstGeom>
            </p:spPr>
          </p:pic>
        </mc:Fallback>
      </mc:AlternateContent>
      <p:sp>
        <p:nvSpPr>
          <p:cNvPr id="343" name="ZoneTexte 342">
            <a:extLst>
              <a:ext uri="{FF2B5EF4-FFF2-40B4-BE49-F238E27FC236}">
                <a16:creationId xmlns:a16="http://schemas.microsoft.com/office/drawing/2014/main" id="{467A8C6A-F41D-48CF-AB81-7C359FCE39EB}"/>
              </a:ext>
            </a:extLst>
          </p:cNvPr>
          <p:cNvSpPr txBox="1"/>
          <p:nvPr/>
        </p:nvSpPr>
        <p:spPr>
          <a:xfrm>
            <a:off x="1671112" y="2090172"/>
            <a:ext cx="8849775" cy="3046988"/>
          </a:xfrm>
          <a:prstGeom prst="rect">
            <a:avLst/>
          </a:prstGeom>
          <a:noFill/>
        </p:spPr>
        <p:txBody>
          <a:bodyPr wrap="square" rtlCol="0">
            <a:spAutoFit/>
          </a:bodyPr>
          <a:lstStyle/>
          <a:p>
            <a:pPr algn="ctr"/>
            <a:r>
              <a:rPr lang="fr-FR" sz="2400" dirty="0"/>
              <a:t>Je recommande à toutes et à tous de vivre cette expérience si unique et riche. A chaque jour sa découverte, son apprentissage. Les habitants sont si gentils, la nourriture si variée et délicieuse, les paysages… dépaysants et éblouissants!  </a:t>
            </a:r>
          </a:p>
          <a:p>
            <a:pPr algn="ctr"/>
            <a:r>
              <a:rPr lang="fr-FR" sz="2400" dirty="0"/>
              <a:t>Foncez ! </a:t>
            </a:r>
          </a:p>
          <a:p>
            <a:pPr algn="ctr"/>
            <a:r>
              <a:rPr lang="fr-FR" sz="2400" dirty="0"/>
              <a:t>Moi j’attend d’avoir de nouvelles opportunités pour y retourner. Parce qu’une fois là bas, je crois bien qu’une partie de nous y reste pour toujours…</a:t>
            </a:r>
          </a:p>
        </p:txBody>
      </p:sp>
      <p:grpSp>
        <p:nvGrpSpPr>
          <p:cNvPr id="358" name="Groupe 357">
            <a:extLst>
              <a:ext uri="{FF2B5EF4-FFF2-40B4-BE49-F238E27FC236}">
                <a16:creationId xmlns:a16="http://schemas.microsoft.com/office/drawing/2014/main" id="{A7D52E96-21C4-460E-A59F-8E633C921659}"/>
              </a:ext>
            </a:extLst>
          </p:cNvPr>
          <p:cNvGrpSpPr/>
          <p:nvPr/>
        </p:nvGrpSpPr>
        <p:grpSpPr>
          <a:xfrm>
            <a:off x="7855581" y="5495584"/>
            <a:ext cx="1294920" cy="500040"/>
            <a:chOff x="7855581" y="5495584"/>
            <a:chExt cx="1294920" cy="500040"/>
          </a:xfrm>
        </p:grpSpPr>
        <mc:AlternateContent xmlns:mc="http://schemas.openxmlformats.org/markup-compatibility/2006">
          <mc:Choice xmlns:p14="http://schemas.microsoft.com/office/powerpoint/2010/main" Requires="p14">
            <p:contentPart p14:bwMode="auto" r:id="rId4">
              <p14:nvContentPartPr>
                <p14:cNvPr id="344" name="Encre 343">
                  <a:extLst>
                    <a:ext uri="{FF2B5EF4-FFF2-40B4-BE49-F238E27FC236}">
                      <a16:creationId xmlns:a16="http://schemas.microsoft.com/office/drawing/2014/main" id="{8B39D149-CE96-4A84-9420-F2275FD7F560}"/>
                    </a:ext>
                  </a:extLst>
                </p14:cNvPr>
                <p14:cNvContentPartPr/>
                <p14:nvPr/>
              </p14:nvContentPartPr>
              <p14:xfrm>
                <a:off x="7859901" y="5571904"/>
                <a:ext cx="24480" cy="410760"/>
              </p14:xfrm>
            </p:contentPart>
          </mc:Choice>
          <mc:Fallback>
            <p:pic>
              <p:nvPicPr>
                <p:cNvPr id="344" name="Encre 343">
                  <a:extLst>
                    <a:ext uri="{FF2B5EF4-FFF2-40B4-BE49-F238E27FC236}">
                      <a16:creationId xmlns:a16="http://schemas.microsoft.com/office/drawing/2014/main" id="{8B39D149-CE96-4A84-9420-F2275FD7F560}"/>
                    </a:ext>
                  </a:extLst>
                </p:cNvPr>
                <p:cNvPicPr/>
                <p:nvPr/>
              </p:nvPicPr>
              <p:blipFill>
                <a:blip r:embed="rId5"/>
                <a:stretch>
                  <a:fillRect/>
                </a:stretch>
              </p:blipFill>
              <p:spPr>
                <a:xfrm>
                  <a:off x="7841901" y="5553904"/>
                  <a:ext cx="60120" cy="4464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45" name="Encre 344">
                  <a:extLst>
                    <a:ext uri="{FF2B5EF4-FFF2-40B4-BE49-F238E27FC236}">
                      <a16:creationId xmlns:a16="http://schemas.microsoft.com/office/drawing/2014/main" id="{87E437BA-1FA1-466B-AFE2-F1EAAAF7760E}"/>
                    </a:ext>
                  </a:extLst>
                </p14:cNvPr>
                <p14:cNvContentPartPr/>
                <p14:nvPr/>
              </p14:nvContentPartPr>
              <p14:xfrm>
                <a:off x="7855581" y="5495584"/>
                <a:ext cx="220320" cy="75240"/>
              </p14:xfrm>
            </p:contentPart>
          </mc:Choice>
          <mc:Fallback>
            <p:pic>
              <p:nvPicPr>
                <p:cNvPr id="345" name="Encre 344">
                  <a:extLst>
                    <a:ext uri="{FF2B5EF4-FFF2-40B4-BE49-F238E27FC236}">
                      <a16:creationId xmlns:a16="http://schemas.microsoft.com/office/drawing/2014/main" id="{87E437BA-1FA1-466B-AFE2-F1EAAAF7760E}"/>
                    </a:ext>
                  </a:extLst>
                </p:cNvPr>
                <p:cNvPicPr/>
                <p:nvPr/>
              </p:nvPicPr>
              <p:blipFill>
                <a:blip r:embed="rId7"/>
                <a:stretch>
                  <a:fillRect/>
                </a:stretch>
              </p:blipFill>
              <p:spPr>
                <a:xfrm>
                  <a:off x="7837941" y="5477944"/>
                  <a:ext cx="255960" cy="1108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346" name="Encre 345">
                  <a:extLst>
                    <a:ext uri="{FF2B5EF4-FFF2-40B4-BE49-F238E27FC236}">
                      <a16:creationId xmlns:a16="http://schemas.microsoft.com/office/drawing/2014/main" id="{1F6298C4-556A-4A82-9784-B80F9CF0B75E}"/>
                    </a:ext>
                  </a:extLst>
                </p14:cNvPr>
                <p14:cNvContentPartPr/>
                <p14:nvPr/>
              </p14:nvContentPartPr>
              <p14:xfrm>
                <a:off x="7869261" y="5809864"/>
                <a:ext cx="132480" cy="28080"/>
              </p14:xfrm>
            </p:contentPart>
          </mc:Choice>
          <mc:Fallback>
            <p:pic>
              <p:nvPicPr>
                <p:cNvPr id="346" name="Encre 345">
                  <a:extLst>
                    <a:ext uri="{FF2B5EF4-FFF2-40B4-BE49-F238E27FC236}">
                      <a16:creationId xmlns:a16="http://schemas.microsoft.com/office/drawing/2014/main" id="{1F6298C4-556A-4A82-9784-B80F9CF0B75E}"/>
                    </a:ext>
                  </a:extLst>
                </p:cNvPr>
                <p:cNvPicPr/>
                <p:nvPr/>
              </p:nvPicPr>
              <p:blipFill>
                <a:blip r:embed="rId9"/>
                <a:stretch>
                  <a:fillRect/>
                </a:stretch>
              </p:blipFill>
              <p:spPr>
                <a:xfrm>
                  <a:off x="7851621" y="5792224"/>
                  <a:ext cx="168120" cy="6372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347" name="Encre 346">
                  <a:extLst>
                    <a:ext uri="{FF2B5EF4-FFF2-40B4-BE49-F238E27FC236}">
                      <a16:creationId xmlns:a16="http://schemas.microsoft.com/office/drawing/2014/main" id="{6A1C2810-290E-48A4-B56B-618B4A1A5ADF}"/>
                    </a:ext>
                  </a:extLst>
                </p14:cNvPr>
                <p14:cNvContentPartPr/>
                <p14:nvPr/>
              </p14:nvContentPartPr>
              <p14:xfrm>
                <a:off x="7887621" y="5949184"/>
                <a:ext cx="273600" cy="46440"/>
              </p14:xfrm>
            </p:contentPart>
          </mc:Choice>
          <mc:Fallback>
            <p:pic>
              <p:nvPicPr>
                <p:cNvPr id="347" name="Encre 346">
                  <a:extLst>
                    <a:ext uri="{FF2B5EF4-FFF2-40B4-BE49-F238E27FC236}">
                      <a16:creationId xmlns:a16="http://schemas.microsoft.com/office/drawing/2014/main" id="{6A1C2810-290E-48A4-B56B-618B4A1A5ADF}"/>
                    </a:ext>
                  </a:extLst>
                </p:cNvPr>
                <p:cNvPicPr/>
                <p:nvPr/>
              </p:nvPicPr>
              <p:blipFill>
                <a:blip r:embed="rId11"/>
                <a:stretch>
                  <a:fillRect/>
                </a:stretch>
              </p:blipFill>
              <p:spPr>
                <a:xfrm>
                  <a:off x="7869621" y="5931544"/>
                  <a:ext cx="309240" cy="820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348" name="Encre 347">
                  <a:extLst>
                    <a:ext uri="{FF2B5EF4-FFF2-40B4-BE49-F238E27FC236}">
                      <a16:creationId xmlns:a16="http://schemas.microsoft.com/office/drawing/2014/main" id="{22EF9BBC-74F7-4C8C-8596-C8D4ACAD1B60}"/>
                    </a:ext>
                  </a:extLst>
                </p14:cNvPr>
                <p14:cNvContentPartPr/>
                <p14:nvPr/>
              </p14:nvContentPartPr>
              <p14:xfrm>
                <a:off x="8191101" y="5590984"/>
                <a:ext cx="30240" cy="377640"/>
              </p14:xfrm>
            </p:contentPart>
          </mc:Choice>
          <mc:Fallback>
            <p:pic>
              <p:nvPicPr>
                <p:cNvPr id="348" name="Encre 347">
                  <a:extLst>
                    <a:ext uri="{FF2B5EF4-FFF2-40B4-BE49-F238E27FC236}">
                      <a16:creationId xmlns:a16="http://schemas.microsoft.com/office/drawing/2014/main" id="{22EF9BBC-74F7-4C8C-8596-C8D4ACAD1B60}"/>
                    </a:ext>
                  </a:extLst>
                </p:cNvPr>
                <p:cNvPicPr/>
                <p:nvPr/>
              </p:nvPicPr>
              <p:blipFill>
                <a:blip r:embed="rId13"/>
                <a:stretch>
                  <a:fillRect/>
                </a:stretch>
              </p:blipFill>
              <p:spPr>
                <a:xfrm>
                  <a:off x="8173101" y="5573344"/>
                  <a:ext cx="65880" cy="41328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349" name="Encre 348">
                  <a:extLst>
                    <a:ext uri="{FF2B5EF4-FFF2-40B4-BE49-F238E27FC236}">
                      <a16:creationId xmlns:a16="http://schemas.microsoft.com/office/drawing/2014/main" id="{74A94EAB-219B-42A3-9AC4-3C89CFBB16CE}"/>
                    </a:ext>
                  </a:extLst>
                </p14:cNvPr>
                <p14:cNvContentPartPr/>
                <p14:nvPr/>
              </p14:nvContentPartPr>
              <p14:xfrm>
                <a:off x="8294061" y="5747944"/>
                <a:ext cx="314640" cy="227880"/>
              </p14:xfrm>
            </p:contentPart>
          </mc:Choice>
          <mc:Fallback>
            <p:pic>
              <p:nvPicPr>
                <p:cNvPr id="349" name="Encre 348">
                  <a:extLst>
                    <a:ext uri="{FF2B5EF4-FFF2-40B4-BE49-F238E27FC236}">
                      <a16:creationId xmlns:a16="http://schemas.microsoft.com/office/drawing/2014/main" id="{74A94EAB-219B-42A3-9AC4-3C89CFBB16CE}"/>
                    </a:ext>
                  </a:extLst>
                </p:cNvPr>
                <p:cNvPicPr/>
                <p:nvPr/>
              </p:nvPicPr>
              <p:blipFill>
                <a:blip r:embed="rId15"/>
                <a:stretch>
                  <a:fillRect/>
                </a:stretch>
              </p:blipFill>
              <p:spPr>
                <a:xfrm>
                  <a:off x="8276421" y="5729944"/>
                  <a:ext cx="350280" cy="26352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350" name="Encre 349">
                  <a:extLst>
                    <a:ext uri="{FF2B5EF4-FFF2-40B4-BE49-F238E27FC236}">
                      <a16:creationId xmlns:a16="http://schemas.microsoft.com/office/drawing/2014/main" id="{0EDCD0AE-ACF4-41B9-95D9-67F5958950DA}"/>
                    </a:ext>
                  </a:extLst>
                </p14:cNvPr>
                <p14:cNvContentPartPr/>
                <p14:nvPr/>
              </p14:nvContentPartPr>
              <p14:xfrm>
                <a:off x="8492061" y="5609704"/>
                <a:ext cx="360" cy="13320"/>
              </p14:xfrm>
            </p:contentPart>
          </mc:Choice>
          <mc:Fallback>
            <p:pic>
              <p:nvPicPr>
                <p:cNvPr id="350" name="Encre 349">
                  <a:extLst>
                    <a:ext uri="{FF2B5EF4-FFF2-40B4-BE49-F238E27FC236}">
                      <a16:creationId xmlns:a16="http://schemas.microsoft.com/office/drawing/2014/main" id="{0EDCD0AE-ACF4-41B9-95D9-67F5958950DA}"/>
                    </a:ext>
                  </a:extLst>
                </p:cNvPr>
                <p:cNvPicPr/>
                <p:nvPr/>
              </p:nvPicPr>
              <p:blipFill>
                <a:blip r:embed="rId17"/>
                <a:stretch>
                  <a:fillRect/>
                </a:stretch>
              </p:blipFill>
              <p:spPr>
                <a:xfrm>
                  <a:off x="8474421" y="5592064"/>
                  <a:ext cx="36000" cy="4896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351" name="Encre 350">
                  <a:extLst>
                    <a:ext uri="{FF2B5EF4-FFF2-40B4-BE49-F238E27FC236}">
                      <a16:creationId xmlns:a16="http://schemas.microsoft.com/office/drawing/2014/main" id="{EAD85FBA-C91D-43FC-92C9-5343836C3F29}"/>
                    </a:ext>
                  </a:extLst>
                </p14:cNvPr>
                <p14:cNvContentPartPr/>
                <p14:nvPr/>
              </p14:nvContentPartPr>
              <p14:xfrm>
                <a:off x="8589621" y="5592064"/>
                <a:ext cx="6480" cy="2520"/>
              </p14:xfrm>
            </p:contentPart>
          </mc:Choice>
          <mc:Fallback>
            <p:pic>
              <p:nvPicPr>
                <p:cNvPr id="351" name="Encre 350">
                  <a:extLst>
                    <a:ext uri="{FF2B5EF4-FFF2-40B4-BE49-F238E27FC236}">
                      <a16:creationId xmlns:a16="http://schemas.microsoft.com/office/drawing/2014/main" id="{EAD85FBA-C91D-43FC-92C9-5343836C3F29}"/>
                    </a:ext>
                  </a:extLst>
                </p:cNvPr>
                <p:cNvPicPr/>
                <p:nvPr/>
              </p:nvPicPr>
              <p:blipFill>
                <a:blip r:embed="rId19"/>
                <a:stretch>
                  <a:fillRect/>
                </a:stretch>
              </p:blipFill>
              <p:spPr>
                <a:xfrm>
                  <a:off x="8571621" y="5574064"/>
                  <a:ext cx="42120" cy="3816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352" name="Encre 351">
                  <a:extLst>
                    <a:ext uri="{FF2B5EF4-FFF2-40B4-BE49-F238E27FC236}">
                      <a16:creationId xmlns:a16="http://schemas.microsoft.com/office/drawing/2014/main" id="{5817B1B2-1519-4598-9D7C-62F4CEDE4EF7}"/>
                    </a:ext>
                  </a:extLst>
                </p14:cNvPr>
                <p14:cNvContentPartPr/>
                <p14:nvPr/>
              </p14:nvContentPartPr>
              <p14:xfrm>
                <a:off x="8646861" y="5702584"/>
                <a:ext cx="340920" cy="270000"/>
              </p14:xfrm>
            </p:contentPart>
          </mc:Choice>
          <mc:Fallback>
            <p:pic>
              <p:nvPicPr>
                <p:cNvPr id="352" name="Encre 351">
                  <a:extLst>
                    <a:ext uri="{FF2B5EF4-FFF2-40B4-BE49-F238E27FC236}">
                      <a16:creationId xmlns:a16="http://schemas.microsoft.com/office/drawing/2014/main" id="{5817B1B2-1519-4598-9D7C-62F4CEDE4EF7}"/>
                    </a:ext>
                  </a:extLst>
                </p:cNvPr>
                <p:cNvPicPr/>
                <p:nvPr/>
              </p:nvPicPr>
              <p:blipFill>
                <a:blip r:embed="rId21"/>
                <a:stretch>
                  <a:fillRect/>
                </a:stretch>
              </p:blipFill>
              <p:spPr>
                <a:xfrm>
                  <a:off x="8628861" y="5684944"/>
                  <a:ext cx="376560" cy="30564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353" name="Encre 352">
                  <a:extLst>
                    <a:ext uri="{FF2B5EF4-FFF2-40B4-BE49-F238E27FC236}">
                      <a16:creationId xmlns:a16="http://schemas.microsoft.com/office/drawing/2014/main" id="{A4A34083-E519-4066-A654-E5D4F3062F5E}"/>
                    </a:ext>
                  </a:extLst>
                </p14:cNvPr>
                <p14:cNvContentPartPr/>
                <p14:nvPr/>
              </p14:nvContentPartPr>
              <p14:xfrm>
                <a:off x="9150141" y="5962864"/>
                <a:ext cx="360" cy="360"/>
              </p14:xfrm>
            </p:contentPart>
          </mc:Choice>
          <mc:Fallback>
            <p:pic>
              <p:nvPicPr>
                <p:cNvPr id="353" name="Encre 352">
                  <a:extLst>
                    <a:ext uri="{FF2B5EF4-FFF2-40B4-BE49-F238E27FC236}">
                      <a16:creationId xmlns:a16="http://schemas.microsoft.com/office/drawing/2014/main" id="{A4A34083-E519-4066-A654-E5D4F3062F5E}"/>
                    </a:ext>
                  </a:extLst>
                </p:cNvPr>
                <p:cNvPicPr/>
                <p:nvPr/>
              </p:nvPicPr>
              <p:blipFill>
                <a:blip r:embed="rId23"/>
                <a:stretch>
                  <a:fillRect/>
                </a:stretch>
              </p:blipFill>
              <p:spPr>
                <a:xfrm>
                  <a:off x="9132141" y="5944864"/>
                  <a:ext cx="36000" cy="36000"/>
                </a:xfrm>
                <a:prstGeom prst="rect">
                  <a:avLst/>
                </a:prstGeom>
              </p:spPr>
            </p:pic>
          </mc:Fallback>
        </mc:AlternateContent>
      </p:grpSp>
      <p:grpSp>
        <p:nvGrpSpPr>
          <p:cNvPr id="357" name="Groupe 356">
            <a:extLst>
              <a:ext uri="{FF2B5EF4-FFF2-40B4-BE49-F238E27FC236}">
                <a16:creationId xmlns:a16="http://schemas.microsoft.com/office/drawing/2014/main" id="{25B07C86-9748-4C74-B2C1-6E240D0571C5}"/>
              </a:ext>
            </a:extLst>
          </p:cNvPr>
          <p:cNvGrpSpPr/>
          <p:nvPr/>
        </p:nvGrpSpPr>
        <p:grpSpPr>
          <a:xfrm>
            <a:off x="9371901" y="5525824"/>
            <a:ext cx="295200" cy="437400"/>
            <a:chOff x="9371901" y="5525824"/>
            <a:chExt cx="295200" cy="437400"/>
          </a:xfrm>
        </p:grpSpPr>
        <mc:AlternateContent xmlns:mc="http://schemas.openxmlformats.org/markup-compatibility/2006">
          <mc:Choice xmlns:p14="http://schemas.microsoft.com/office/powerpoint/2010/main" Requires="p14">
            <p:contentPart p14:bwMode="auto" r:id="rId24">
              <p14:nvContentPartPr>
                <p14:cNvPr id="354" name="Encre 353">
                  <a:extLst>
                    <a:ext uri="{FF2B5EF4-FFF2-40B4-BE49-F238E27FC236}">
                      <a16:creationId xmlns:a16="http://schemas.microsoft.com/office/drawing/2014/main" id="{0DA061CC-5A4C-4BD7-8127-8C47B4E212C8}"/>
                    </a:ext>
                  </a:extLst>
                </p14:cNvPr>
                <p14:cNvContentPartPr/>
                <p14:nvPr/>
              </p14:nvContentPartPr>
              <p14:xfrm>
                <a:off x="9371901" y="5525824"/>
                <a:ext cx="266760" cy="437400"/>
              </p14:xfrm>
            </p:contentPart>
          </mc:Choice>
          <mc:Fallback>
            <p:pic>
              <p:nvPicPr>
                <p:cNvPr id="354" name="Encre 353">
                  <a:extLst>
                    <a:ext uri="{FF2B5EF4-FFF2-40B4-BE49-F238E27FC236}">
                      <a16:creationId xmlns:a16="http://schemas.microsoft.com/office/drawing/2014/main" id="{0DA061CC-5A4C-4BD7-8127-8C47B4E212C8}"/>
                    </a:ext>
                  </a:extLst>
                </p:cNvPr>
                <p:cNvPicPr/>
                <p:nvPr/>
              </p:nvPicPr>
              <p:blipFill>
                <a:blip r:embed="rId25"/>
                <a:stretch>
                  <a:fillRect/>
                </a:stretch>
              </p:blipFill>
              <p:spPr>
                <a:xfrm>
                  <a:off x="9354261" y="5507824"/>
                  <a:ext cx="302400" cy="47304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355" name="Encre 354">
                  <a:extLst>
                    <a:ext uri="{FF2B5EF4-FFF2-40B4-BE49-F238E27FC236}">
                      <a16:creationId xmlns:a16="http://schemas.microsoft.com/office/drawing/2014/main" id="{F6E9E074-44D3-4299-877F-DD246EEE4B70}"/>
                    </a:ext>
                  </a:extLst>
                </p14:cNvPr>
                <p14:cNvContentPartPr/>
                <p14:nvPr/>
              </p14:nvContentPartPr>
              <p14:xfrm>
                <a:off x="9523821" y="5723464"/>
                <a:ext cx="143280" cy="33120"/>
              </p14:xfrm>
            </p:contentPart>
          </mc:Choice>
          <mc:Fallback>
            <p:pic>
              <p:nvPicPr>
                <p:cNvPr id="355" name="Encre 354">
                  <a:extLst>
                    <a:ext uri="{FF2B5EF4-FFF2-40B4-BE49-F238E27FC236}">
                      <a16:creationId xmlns:a16="http://schemas.microsoft.com/office/drawing/2014/main" id="{F6E9E074-44D3-4299-877F-DD246EEE4B70}"/>
                    </a:ext>
                  </a:extLst>
                </p:cNvPr>
                <p:cNvPicPr/>
                <p:nvPr/>
              </p:nvPicPr>
              <p:blipFill>
                <a:blip r:embed="rId27"/>
                <a:stretch>
                  <a:fillRect/>
                </a:stretch>
              </p:blipFill>
              <p:spPr>
                <a:xfrm>
                  <a:off x="9505821" y="5705464"/>
                  <a:ext cx="178920" cy="6876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356" name="Encre 355">
                  <a:extLst>
                    <a:ext uri="{FF2B5EF4-FFF2-40B4-BE49-F238E27FC236}">
                      <a16:creationId xmlns:a16="http://schemas.microsoft.com/office/drawing/2014/main" id="{B478D673-84BD-47A5-A6CA-68C350911EBC}"/>
                    </a:ext>
                  </a:extLst>
                </p14:cNvPr>
                <p14:cNvContentPartPr/>
                <p14:nvPr/>
              </p14:nvContentPartPr>
              <p14:xfrm>
                <a:off x="9627861" y="5737504"/>
                <a:ext cx="18000" cy="207360"/>
              </p14:xfrm>
            </p:contentPart>
          </mc:Choice>
          <mc:Fallback>
            <p:pic>
              <p:nvPicPr>
                <p:cNvPr id="356" name="Encre 355">
                  <a:extLst>
                    <a:ext uri="{FF2B5EF4-FFF2-40B4-BE49-F238E27FC236}">
                      <a16:creationId xmlns:a16="http://schemas.microsoft.com/office/drawing/2014/main" id="{B478D673-84BD-47A5-A6CA-68C350911EBC}"/>
                    </a:ext>
                  </a:extLst>
                </p:cNvPr>
                <p:cNvPicPr/>
                <p:nvPr/>
              </p:nvPicPr>
              <p:blipFill>
                <a:blip r:embed="rId29"/>
                <a:stretch>
                  <a:fillRect/>
                </a:stretch>
              </p:blipFill>
              <p:spPr>
                <a:xfrm>
                  <a:off x="9610221" y="5719864"/>
                  <a:ext cx="53640" cy="2430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30">
            <p14:nvContentPartPr>
              <p14:cNvPr id="360" name="Encre 359">
                <a:extLst>
                  <a:ext uri="{FF2B5EF4-FFF2-40B4-BE49-F238E27FC236}">
                    <a16:creationId xmlns:a16="http://schemas.microsoft.com/office/drawing/2014/main" id="{58F6E5DE-C998-473F-B0BE-2FE02E8A6FC6}"/>
                  </a:ext>
                </a:extLst>
              </p14:cNvPr>
              <p14:cNvContentPartPr/>
              <p14:nvPr/>
            </p14:nvContentPartPr>
            <p14:xfrm>
              <a:off x="2361211" y="703649"/>
              <a:ext cx="388440" cy="833040"/>
            </p14:xfrm>
          </p:contentPart>
        </mc:Choice>
        <mc:Fallback>
          <p:pic>
            <p:nvPicPr>
              <p:cNvPr id="360" name="Encre 359">
                <a:extLst>
                  <a:ext uri="{FF2B5EF4-FFF2-40B4-BE49-F238E27FC236}">
                    <a16:creationId xmlns:a16="http://schemas.microsoft.com/office/drawing/2014/main" id="{58F6E5DE-C998-473F-B0BE-2FE02E8A6FC6}"/>
                  </a:ext>
                </a:extLst>
              </p:cNvPr>
              <p:cNvPicPr/>
              <p:nvPr/>
            </p:nvPicPr>
            <p:blipFill>
              <a:blip r:embed="rId31"/>
              <a:stretch>
                <a:fillRect/>
              </a:stretch>
            </p:blipFill>
            <p:spPr>
              <a:xfrm>
                <a:off x="2343571" y="686009"/>
                <a:ext cx="424080" cy="868680"/>
              </a:xfrm>
              <a:prstGeom prst="rect">
                <a:avLst/>
              </a:prstGeom>
            </p:spPr>
          </p:pic>
        </mc:Fallback>
      </mc:AlternateContent>
      <p:grpSp>
        <p:nvGrpSpPr>
          <p:cNvPr id="375" name="Groupe 374">
            <a:extLst>
              <a:ext uri="{FF2B5EF4-FFF2-40B4-BE49-F238E27FC236}">
                <a16:creationId xmlns:a16="http://schemas.microsoft.com/office/drawing/2014/main" id="{6B3C7012-D87E-4D35-928A-96862527AC86}"/>
              </a:ext>
            </a:extLst>
          </p:cNvPr>
          <p:cNvGrpSpPr/>
          <p:nvPr/>
        </p:nvGrpSpPr>
        <p:grpSpPr>
          <a:xfrm>
            <a:off x="2832091" y="664049"/>
            <a:ext cx="300960" cy="890640"/>
            <a:chOff x="2832091" y="664049"/>
            <a:chExt cx="300960" cy="890640"/>
          </a:xfrm>
        </p:grpSpPr>
        <mc:AlternateContent xmlns:mc="http://schemas.openxmlformats.org/markup-compatibility/2006">
          <mc:Choice xmlns:p14="http://schemas.microsoft.com/office/powerpoint/2010/main" Requires="p14">
            <p:contentPart p14:bwMode="auto" r:id="rId32">
              <p14:nvContentPartPr>
                <p14:cNvPr id="361" name="Encre 360">
                  <a:extLst>
                    <a:ext uri="{FF2B5EF4-FFF2-40B4-BE49-F238E27FC236}">
                      <a16:creationId xmlns:a16="http://schemas.microsoft.com/office/drawing/2014/main" id="{CCC683F6-DC2D-4B78-AADC-58D6E32297C5}"/>
                    </a:ext>
                  </a:extLst>
                </p14:cNvPr>
                <p14:cNvContentPartPr/>
                <p14:nvPr/>
              </p14:nvContentPartPr>
              <p14:xfrm>
                <a:off x="2832091" y="669809"/>
                <a:ext cx="13680" cy="845640"/>
              </p14:xfrm>
            </p:contentPart>
          </mc:Choice>
          <mc:Fallback>
            <p:pic>
              <p:nvPicPr>
                <p:cNvPr id="361" name="Encre 360">
                  <a:extLst>
                    <a:ext uri="{FF2B5EF4-FFF2-40B4-BE49-F238E27FC236}">
                      <a16:creationId xmlns:a16="http://schemas.microsoft.com/office/drawing/2014/main" id="{CCC683F6-DC2D-4B78-AADC-58D6E32297C5}"/>
                    </a:ext>
                  </a:extLst>
                </p:cNvPr>
                <p:cNvPicPr/>
                <p:nvPr/>
              </p:nvPicPr>
              <p:blipFill>
                <a:blip r:embed="rId33"/>
                <a:stretch>
                  <a:fillRect/>
                </a:stretch>
              </p:blipFill>
              <p:spPr>
                <a:xfrm>
                  <a:off x="2814451" y="652169"/>
                  <a:ext cx="49320" cy="88128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362" name="Encre 361">
                  <a:extLst>
                    <a:ext uri="{FF2B5EF4-FFF2-40B4-BE49-F238E27FC236}">
                      <a16:creationId xmlns:a16="http://schemas.microsoft.com/office/drawing/2014/main" id="{85590D3F-F5C8-47B0-9D6E-E1A32D9769C0}"/>
                    </a:ext>
                  </a:extLst>
                </p14:cNvPr>
                <p14:cNvContentPartPr/>
                <p14:nvPr/>
              </p14:nvContentPartPr>
              <p14:xfrm>
                <a:off x="2840731" y="671609"/>
                <a:ext cx="267480" cy="883080"/>
              </p14:xfrm>
            </p:contentPart>
          </mc:Choice>
          <mc:Fallback>
            <p:pic>
              <p:nvPicPr>
                <p:cNvPr id="362" name="Encre 361">
                  <a:extLst>
                    <a:ext uri="{FF2B5EF4-FFF2-40B4-BE49-F238E27FC236}">
                      <a16:creationId xmlns:a16="http://schemas.microsoft.com/office/drawing/2014/main" id="{85590D3F-F5C8-47B0-9D6E-E1A32D9769C0}"/>
                    </a:ext>
                  </a:extLst>
                </p:cNvPr>
                <p:cNvPicPr/>
                <p:nvPr/>
              </p:nvPicPr>
              <p:blipFill>
                <a:blip r:embed="rId35"/>
                <a:stretch>
                  <a:fillRect/>
                </a:stretch>
              </p:blipFill>
              <p:spPr>
                <a:xfrm>
                  <a:off x="2823091" y="653609"/>
                  <a:ext cx="303120" cy="91872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363" name="Encre 362">
                  <a:extLst>
                    <a:ext uri="{FF2B5EF4-FFF2-40B4-BE49-F238E27FC236}">
                      <a16:creationId xmlns:a16="http://schemas.microsoft.com/office/drawing/2014/main" id="{EC76FF67-DEE6-464E-99AF-37DAF765F9F0}"/>
                    </a:ext>
                  </a:extLst>
                </p14:cNvPr>
                <p14:cNvContentPartPr/>
                <p14:nvPr/>
              </p14:nvContentPartPr>
              <p14:xfrm>
                <a:off x="3045931" y="664049"/>
                <a:ext cx="87120" cy="858240"/>
              </p14:xfrm>
            </p:contentPart>
          </mc:Choice>
          <mc:Fallback>
            <p:pic>
              <p:nvPicPr>
                <p:cNvPr id="363" name="Encre 362">
                  <a:extLst>
                    <a:ext uri="{FF2B5EF4-FFF2-40B4-BE49-F238E27FC236}">
                      <a16:creationId xmlns:a16="http://schemas.microsoft.com/office/drawing/2014/main" id="{EC76FF67-DEE6-464E-99AF-37DAF765F9F0}"/>
                    </a:ext>
                  </a:extLst>
                </p:cNvPr>
                <p:cNvPicPr/>
                <p:nvPr/>
              </p:nvPicPr>
              <p:blipFill>
                <a:blip r:embed="rId37"/>
                <a:stretch>
                  <a:fillRect/>
                </a:stretch>
              </p:blipFill>
              <p:spPr>
                <a:xfrm>
                  <a:off x="3027931" y="646409"/>
                  <a:ext cx="122760" cy="893880"/>
                </a:xfrm>
                <a:prstGeom prst="rect">
                  <a:avLst/>
                </a:prstGeom>
              </p:spPr>
            </p:pic>
          </mc:Fallback>
        </mc:AlternateContent>
      </p:grpSp>
      <p:grpSp>
        <p:nvGrpSpPr>
          <p:cNvPr id="383" name="Groupe 382">
            <a:extLst>
              <a:ext uri="{FF2B5EF4-FFF2-40B4-BE49-F238E27FC236}">
                <a16:creationId xmlns:a16="http://schemas.microsoft.com/office/drawing/2014/main" id="{53103F45-24EB-4CD7-A601-5CD52A3511FC}"/>
              </a:ext>
            </a:extLst>
          </p:cNvPr>
          <p:cNvGrpSpPr/>
          <p:nvPr/>
        </p:nvGrpSpPr>
        <p:grpSpPr>
          <a:xfrm>
            <a:off x="3554251" y="509609"/>
            <a:ext cx="2378520" cy="982080"/>
            <a:chOff x="3554251" y="509609"/>
            <a:chExt cx="2378520" cy="982080"/>
          </a:xfrm>
        </p:grpSpPr>
        <mc:AlternateContent xmlns:mc="http://schemas.openxmlformats.org/markup-compatibility/2006">
          <mc:Choice xmlns:p14="http://schemas.microsoft.com/office/powerpoint/2010/main" Requires="p14">
            <p:contentPart p14:bwMode="auto" r:id="rId38">
              <p14:nvContentPartPr>
                <p14:cNvPr id="364" name="Encre 363">
                  <a:extLst>
                    <a:ext uri="{FF2B5EF4-FFF2-40B4-BE49-F238E27FC236}">
                      <a16:creationId xmlns:a16="http://schemas.microsoft.com/office/drawing/2014/main" id="{875EAE23-A28A-4046-B73A-C84F104E7A3E}"/>
                    </a:ext>
                  </a:extLst>
                </p14:cNvPr>
                <p14:cNvContentPartPr/>
                <p14:nvPr/>
              </p14:nvContentPartPr>
              <p14:xfrm>
                <a:off x="3595651" y="656489"/>
                <a:ext cx="55080" cy="817560"/>
              </p14:xfrm>
            </p:contentPart>
          </mc:Choice>
          <mc:Fallback>
            <p:pic>
              <p:nvPicPr>
                <p:cNvPr id="364" name="Encre 363">
                  <a:extLst>
                    <a:ext uri="{FF2B5EF4-FFF2-40B4-BE49-F238E27FC236}">
                      <a16:creationId xmlns:a16="http://schemas.microsoft.com/office/drawing/2014/main" id="{875EAE23-A28A-4046-B73A-C84F104E7A3E}"/>
                    </a:ext>
                  </a:extLst>
                </p:cNvPr>
                <p:cNvPicPr/>
                <p:nvPr/>
              </p:nvPicPr>
              <p:blipFill>
                <a:blip r:embed="rId39"/>
                <a:stretch>
                  <a:fillRect/>
                </a:stretch>
              </p:blipFill>
              <p:spPr>
                <a:xfrm>
                  <a:off x="3577651" y="638489"/>
                  <a:ext cx="90720" cy="85320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365" name="Encre 364">
                  <a:extLst>
                    <a:ext uri="{FF2B5EF4-FFF2-40B4-BE49-F238E27FC236}">
                      <a16:creationId xmlns:a16="http://schemas.microsoft.com/office/drawing/2014/main" id="{E71B5DCB-9D3E-4F03-9645-4D95B5919F0B}"/>
                    </a:ext>
                  </a:extLst>
                </p14:cNvPr>
                <p14:cNvContentPartPr/>
                <p14:nvPr/>
              </p14:nvContentPartPr>
              <p14:xfrm>
                <a:off x="3554251" y="578729"/>
                <a:ext cx="252720" cy="711000"/>
              </p14:xfrm>
            </p:contentPart>
          </mc:Choice>
          <mc:Fallback>
            <p:pic>
              <p:nvPicPr>
                <p:cNvPr id="365" name="Encre 364">
                  <a:extLst>
                    <a:ext uri="{FF2B5EF4-FFF2-40B4-BE49-F238E27FC236}">
                      <a16:creationId xmlns:a16="http://schemas.microsoft.com/office/drawing/2014/main" id="{E71B5DCB-9D3E-4F03-9645-4D95B5919F0B}"/>
                    </a:ext>
                  </a:extLst>
                </p:cNvPr>
                <p:cNvPicPr/>
                <p:nvPr/>
              </p:nvPicPr>
              <p:blipFill>
                <a:blip r:embed="rId41"/>
                <a:stretch>
                  <a:fillRect/>
                </a:stretch>
              </p:blipFill>
              <p:spPr>
                <a:xfrm>
                  <a:off x="3536611" y="560729"/>
                  <a:ext cx="288360" cy="74664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366" name="Encre 365">
                  <a:extLst>
                    <a:ext uri="{FF2B5EF4-FFF2-40B4-BE49-F238E27FC236}">
                      <a16:creationId xmlns:a16="http://schemas.microsoft.com/office/drawing/2014/main" id="{EBA73400-8C7E-410E-B795-83C699B1C888}"/>
                    </a:ext>
                  </a:extLst>
                </p14:cNvPr>
                <p14:cNvContentPartPr/>
                <p14:nvPr/>
              </p14:nvContentPartPr>
              <p14:xfrm>
                <a:off x="3823531" y="580529"/>
                <a:ext cx="203760" cy="18720"/>
              </p14:xfrm>
            </p:contentPart>
          </mc:Choice>
          <mc:Fallback>
            <p:pic>
              <p:nvPicPr>
                <p:cNvPr id="366" name="Encre 365">
                  <a:extLst>
                    <a:ext uri="{FF2B5EF4-FFF2-40B4-BE49-F238E27FC236}">
                      <a16:creationId xmlns:a16="http://schemas.microsoft.com/office/drawing/2014/main" id="{EBA73400-8C7E-410E-B795-83C699B1C888}"/>
                    </a:ext>
                  </a:extLst>
                </p:cNvPr>
                <p:cNvPicPr/>
                <p:nvPr/>
              </p:nvPicPr>
              <p:blipFill>
                <a:blip r:embed="rId43"/>
                <a:stretch>
                  <a:fillRect/>
                </a:stretch>
              </p:blipFill>
              <p:spPr>
                <a:xfrm>
                  <a:off x="3805891" y="562889"/>
                  <a:ext cx="239400" cy="5436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367" name="Encre 366">
                  <a:extLst>
                    <a:ext uri="{FF2B5EF4-FFF2-40B4-BE49-F238E27FC236}">
                      <a16:creationId xmlns:a16="http://schemas.microsoft.com/office/drawing/2014/main" id="{410AE1E5-8C77-460B-809B-74D15A3959F3}"/>
                    </a:ext>
                  </a:extLst>
                </p14:cNvPr>
                <p14:cNvContentPartPr/>
                <p14:nvPr/>
              </p14:nvContentPartPr>
              <p14:xfrm>
                <a:off x="3816691" y="615809"/>
                <a:ext cx="277560" cy="848520"/>
              </p14:xfrm>
            </p:contentPart>
          </mc:Choice>
          <mc:Fallback>
            <p:pic>
              <p:nvPicPr>
                <p:cNvPr id="367" name="Encre 366">
                  <a:extLst>
                    <a:ext uri="{FF2B5EF4-FFF2-40B4-BE49-F238E27FC236}">
                      <a16:creationId xmlns:a16="http://schemas.microsoft.com/office/drawing/2014/main" id="{410AE1E5-8C77-460B-809B-74D15A3959F3}"/>
                    </a:ext>
                  </a:extLst>
                </p:cNvPr>
                <p:cNvPicPr/>
                <p:nvPr/>
              </p:nvPicPr>
              <p:blipFill>
                <a:blip r:embed="rId45"/>
                <a:stretch>
                  <a:fillRect/>
                </a:stretch>
              </p:blipFill>
              <p:spPr>
                <a:xfrm>
                  <a:off x="3798691" y="597809"/>
                  <a:ext cx="313200" cy="88416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368" name="Encre 367">
                  <a:extLst>
                    <a:ext uri="{FF2B5EF4-FFF2-40B4-BE49-F238E27FC236}">
                      <a16:creationId xmlns:a16="http://schemas.microsoft.com/office/drawing/2014/main" id="{3F3EA445-BAB2-4328-A540-AB5305BE5BA2}"/>
                    </a:ext>
                  </a:extLst>
                </p14:cNvPr>
                <p14:cNvContentPartPr/>
                <p14:nvPr/>
              </p14:nvContentPartPr>
              <p14:xfrm>
                <a:off x="3808051" y="1191449"/>
                <a:ext cx="157320" cy="30960"/>
              </p14:xfrm>
            </p:contentPart>
          </mc:Choice>
          <mc:Fallback>
            <p:pic>
              <p:nvPicPr>
                <p:cNvPr id="368" name="Encre 367">
                  <a:extLst>
                    <a:ext uri="{FF2B5EF4-FFF2-40B4-BE49-F238E27FC236}">
                      <a16:creationId xmlns:a16="http://schemas.microsoft.com/office/drawing/2014/main" id="{3F3EA445-BAB2-4328-A540-AB5305BE5BA2}"/>
                    </a:ext>
                  </a:extLst>
                </p:cNvPr>
                <p:cNvPicPr/>
                <p:nvPr/>
              </p:nvPicPr>
              <p:blipFill>
                <a:blip r:embed="rId47"/>
                <a:stretch>
                  <a:fillRect/>
                </a:stretch>
              </p:blipFill>
              <p:spPr>
                <a:xfrm>
                  <a:off x="3790051" y="1173449"/>
                  <a:ext cx="192960" cy="6660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369" name="Encre 368">
                  <a:extLst>
                    <a:ext uri="{FF2B5EF4-FFF2-40B4-BE49-F238E27FC236}">
                      <a16:creationId xmlns:a16="http://schemas.microsoft.com/office/drawing/2014/main" id="{9A67F1F8-A63C-4702-8D8A-02927D660306}"/>
                    </a:ext>
                  </a:extLst>
                </p14:cNvPr>
                <p14:cNvContentPartPr/>
                <p14:nvPr/>
              </p14:nvContentPartPr>
              <p14:xfrm>
                <a:off x="3958891" y="667649"/>
                <a:ext cx="342360" cy="33480"/>
              </p14:xfrm>
            </p:contentPart>
          </mc:Choice>
          <mc:Fallback>
            <p:pic>
              <p:nvPicPr>
                <p:cNvPr id="369" name="Encre 368">
                  <a:extLst>
                    <a:ext uri="{FF2B5EF4-FFF2-40B4-BE49-F238E27FC236}">
                      <a16:creationId xmlns:a16="http://schemas.microsoft.com/office/drawing/2014/main" id="{9A67F1F8-A63C-4702-8D8A-02927D660306}"/>
                    </a:ext>
                  </a:extLst>
                </p:cNvPr>
                <p:cNvPicPr/>
                <p:nvPr/>
              </p:nvPicPr>
              <p:blipFill>
                <a:blip r:embed="rId49"/>
                <a:stretch>
                  <a:fillRect/>
                </a:stretch>
              </p:blipFill>
              <p:spPr>
                <a:xfrm>
                  <a:off x="3940891" y="649649"/>
                  <a:ext cx="378000" cy="6912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370" name="Encre 369">
                  <a:extLst>
                    <a:ext uri="{FF2B5EF4-FFF2-40B4-BE49-F238E27FC236}">
                      <a16:creationId xmlns:a16="http://schemas.microsoft.com/office/drawing/2014/main" id="{6BE8D0B1-4766-42E9-94DB-2F2D68F371D3}"/>
                    </a:ext>
                  </a:extLst>
                </p14:cNvPr>
                <p14:cNvContentPartPr/>
                <p14:nvPr/>
              </p14:nvContentPartPr>
              <p14:xfrm>
                <a:off x="4154371" y="678089"/>
                <a:ext cx="106560" cy="813600"/>
              </p14:xfrm>
            </p:contentPart>
          </mc:Choice>
          <mc:Fallback>
            <p:pic>
              <p:nvPicPr>
                <p:cNvPr id="370" name="Encre 369">
                  <a:extLst>
                    <a:ext uri="{FF2B5EF4-FFF2-40B4-BE49-F238E27FC236}">
                      <a16:creationId xmlns:a16="http://schemas.microsoft.com/office/drawing/2014/main" id="{6BE8D0B1-4766-42E9-94DB-2F2D68F371D3}"/>
                    </a:ext>
                  </a:extLst>
                </p:cNvPr>
                <p:cNvPicPr/>
                <p:nvPr/>
              </p:nvPicPr>
              <p:blipFill>
                <a:blip r:embed="rId51"/>
                <a:stretch>
                  <a:fillRect/>
                </a:stretch>
              </p:blipFill>
              <p:spPr>
                <a:xfrm>
                  <a:off x="4136731" y="660449"/>
                  <a:ext cx="142200" cy="84924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371" name="Encre 370">
                  <a:extLst>
                    <a:ext uri="{FF2B5EF4-FFF2-40B4-BE49-F238E27FC236}">
                      <a16:creationId xmlns:a16="http://schemas.microsoft.com/office/drawing/2014/main" id="{8512A422-363E-49D2-8E52-B889DFC2DDC6}"/>
                    </a:ext>
                  </a:extLst>
                </p14:cNvPr>
                <p14:cNvContentPartPr/>
                <p14:nvPr/>
              </p14:nvContentPartPr>
              <p14:xfrm>
                <a:off x="4307371" y="878249"/>
                <a:ext cx="61560" cy="505080"/>
              </p14:xfrm>
            </p:contentPart>
          </mc:Choice>
          <mc:Fallback>
            <p:pic>
              <p:nvPicPr>
                <p:cNvPr id="371" name="Encre 370">
                  <a:extLst>
                    <a:ext uri="{FF2B5EF4-FFF2-40B4-BE49-F238E27FC236}">
                      <a16:creationId xmlns:a16="http://schemas.microsoft.com/office/drawing/2014/main" id="{8512A422-363E-49D2-8E52-B889DFC2DDC6}"/>
                    </a:ext>
                  </a:extLst>
                </p:cNvPr>
                <p:cNvPicPr/>
                <p:nvPr/>
              </p:nvPicPr>
              <p:blipFill>
                <a:blip r:embed="rId53"/>
                <a:stretch>
                  <a:fillRect/>
                </a:stretch>
              </p:blipFill>
              <p:spPr>
                <a:xfrm>
                  <a:off x="4289371" y="860249"/>
                  <a:ext cx="97200" cy="54072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372" name="Encre 371">
                  <a:extLst>
                    <a:ext uri="{FF2B5EF4-FFF2-40B4-BE49-F238E27FC236}">
                      <a16:creationId xmlns:a16="http://schemas.microsoft.com/office/drawing/2014/main" id="{EC9441FF-80B6-4037-94D3-D7F40857A408}"/>
                    </a:ext>
                  </a:extLst>
                </p14:cNvPr>
                <p14:cNvContentPartPr/>
                <p14:nvPr/>
              </p14:nvContentPartPr>
              <p14:xfrm>
                <a:off x="4221331" y="509609"/>
                <a:ext cx="360" cy="360"/>
              </p14:xfrm>
            </p:contentPart>
          </mc:Choice>
          <mc:Fallback>
            <p:pic>
              <p:nvPicPr>
                <p:cNvPr id="372" name="Encre 371">
                  <a:extLst>
                    <a:ext uri="{FF2B5EF4-FFF2-40B4-BE49-F238E27FC236}">
                      <a16:creationId xmlns:a16="http://schemas.microsoft.com/office/drawing/2014/main" id="{EC9441FF-80B6-4037-94D3-D7F40857A408}"/>
                    </a:ext>
                  </a:extLst>
                </p:cNvPr>
                <p:cNvPicPr/>
                <p:nvPr/>
              </p:nvPicPr>
              <p:blipFill>
                <a:blip r:embed="rId23"/>
                <a:stretch>
                  <a:fillRect/>
                </a:stretch>
              </p:blipFill>
              <p:spPr>
                <a:xfrm>
                  <a:off x="4203331" y="491609"/>
                  <a:ext cx="36000" cy="3600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373" name="Encre 372">
                  <a:extLst>
                    <a:ext uri="{FF2B5EF4-FFF2-40B4-BE49-F238E27FC236}">
                      <a16:creationId xmlns:a16="http://schemas.microsoft.com/office/drawing/2014/main" id="{BB89021D-6D50-4A9D-9E5A-6FC94356DAA8}"/>
                    </a:ext>
                  </a:extLst>
                </p14:cNvPr>
                <p14:cNvContentPartPr/>
                <p14:nvPr/>
              </p14:nvContentPartPr>
              <p14:xfrm>
                <a:off x="4304491" y="559289"/>
                <a:ext cx="279720" cy="28440"/>
              </p14:xfrm>
            </p:contentPart>
          </mc:Choice>
          <mc:Fallback>
            <p:pic>
              <p:nvPicPr>
                <p:cNvPr id="373" name="Encre 372">
                  <a:extLst>
                    <a:ext uri="{FF2B5EF4-FFF2-40B4-BE49-F238E27FC236}">
                      <a16:creationId xmlns:a16="http://schemas.microsoft.com/office/drawing/2014/main" id="{BB89021D-6D50-4A9D-9E5A-6FC94356DAA8}"/>
                    </a:ext>
                  </a:extLst>
                </p:cNvPr>
                <p:cNvPicPr/>
                <p:nvPr/>
              </p:nvPicPr>
              <p:blipFill>
                <a:blip r:embed="rId56"/>
                <a:stretch>
                  <a:fillRect/>
                </a:stretch>
              </p:blipFill>
              <p:spPr>
                <a:xfrm>
                  <a:off x="4286851" y="541289"/>
                  <a:ext cx="315360" cy="64080"/>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376" name="Encre 375">
                  <a:extLst>
                    <a:ext uri="{FF2B5EF4-FFF2-40B4-BE49-F238E27FC236}">
                      <a16:creationId xmlns:a16="http://schemas.microsoft.com/office/drawing/2014/main" id="{F895F515-06CF-4342-84EA-CCD0FAE881FA}"/>
                    </a:ext>
                  </a:extLst>
                </p14:cNvPr>
                <p14:cNvContentPartPr/>
                <p14:nvPr/>
              </p14:nvContentPartPr>
              <p14:xfrm>
                <a:off x="4457131" y="570449"/>
                <a:ext cx="67680" cy="896040"/>
              </p14:xfrm>
            </p:contentPart>
          </mc:Choice>
          <mc:Fallback>
            <p:pic>
              <p:nvPicPr>
                <p:cNvPr id="376" name="Encre 375">
                  <a:extLst>
                    <a:ext uri="{FF2B5EF4-FFF2-40B4-BE49-F238E27FC236}">
                      <a16:creationId xmlns:a16="http://schemas.microsoft.com/office/drawing/2014/main" id="{F895F515-06CF-4342-84EA-CCD0FAE881FA}"/>
                    </a:ext>
                  </a:extLst>
                </p:cNvPr>
                <p:cNvPicPr/>
                <p:nvPr/>
              </p:nvPicPr>
              <p:blipFill>
                <a:blip r:embed="rId58"/>
                <a:stretch>
                  <a:fillRect/>
                </a:stretch>
              </p:blipFill>
              <p:spPr>
                <a:xfrm>
                  <a:off x="4439491" y="552449"/>
                  <a:ext cx="103320" cy="93168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377" name="Encre 376">
                  <a:extLst>
                    <a:ext uri="{FF2B5EF4-FFF2-40B4-BE49-F238E27FC236}">
                      <a16:creationId xmlns:a16="http://schemas.microsoft.com/office/drawing/2014/main" id="{7BC2C5D4-080C-4061-99C3-970703926F70}"/>
                    </a:ext>
                  </a:extLst>
                </p14:cNvPr>
                <p14:cNvContentPartPr/>
                <p14:nvPr/>
              </p14:nvContentPartPr>
              <p14:xfrm>
                <a:off x="4880131" y="626249"/>
                <a:ext cx="65880" cy="810720"/>
              </p14:xfrm>
            </p:contentPart>
          </mc:Choice>
          <mc:Fallback>
            <p:pic>
              <p:nvPicPr>
                <p:cNvPr id="377" name="Encre 376">
                  <a:extLst>
                    <a:ext uri="{FF2B5EF4-FFF2-40B4-BE49-F238E27FC236}">
                      <a16:creationId xmlns:a16="http://schemas.microsoft.com/office/drawing/2014/main" id="{7BC2C5D4-080C-4061-99C3-970703926F70}"/>
                    </a:ext>
                  </a:extLst>
                </p:cNvPr>
                <p:cNvPicPr/>
                <p:nvPr/>
              </p:nvPicPr>
              <p:blipFill>
                <a:blip r:embed="rId60"/>
                <a:stretch>
                  <a:fillRect/>
                </a:stretch>
              </p:blipFill>
              <p:spPr>
                <a:xfrm>
                  <a:off x="4862491" y="608249"/>
                  <a:ext cx="101520" cy="84636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378" name="Encre 377">
                  <a:extLst>
                    <a:ext uri="{FF2B5EF4-FFF2-40B4-BE49-F238E27FC236}">
                      <a16:creationId xmlns:a16="http://schemas.microsoft.com/office/drawing/2014/main" id="{3DD537B4-A49B-4440-9024-A0CDC2719BCA}"/>
                    </a:ext>
                  </a:extLst>
                </p14:cNvPr>
                <p14:cNvContentPartPr/>
                <p14:nvPr/>
              </p14:nvContentPartPr>
              <p14:xfrm>
                <a:off x="4847731" y="659009"/>
                <a:ext cx="248040" cy="546480"/>
              </p14:xfrm>
            </p:contentPart>
          </mc:Choice>
          <mc:Fallback>
            <p:pic>
              <p:nvPicPr>
                <p:cNvPr id="378" name="Encre 377">
                  <a:extLst>
                    <a:ext uri="{FF2B5EF4-FFF2-40B4-BE49-F238E27FC236}">
                      <a16:creationId xmlns:a16="http://schemas.microsoft.com/office/drawing/2014/main" id="{3DD537B4-A49B-4440-9024-A0CDC2719BCA}"/>
                    </a:ext>
                  </a:extLst>
                </p:cNvPr>
                <p:cNvPicPr/>
                <p:nvPr/>
              </p:nvPicPr>
              <p:blipFill>
                <a:blip r:embed="rId62"/>
                <a:stretch>
                  <a:fillRect/>
                </a:stretch>
              </p:blipFill>
              <p:spPr>
                <a:xfrm>
                  <a:off x="4829731" y="641369"/>
                  <a:ext cx="283680" cy="58212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379" name="Encre 378">
                  <a:extLst>
                    <a:ext uri="{FF2B5EF4-FFF2-40B4-BE49-F238E27FC236}">
                      <a16:creationId xmlns:a16="http://schemas.microsoft.com/office/drawing/2014/main" id="{79571536-4A21-4ECC-920B-4C7F0DB5F7D5}"/>
                    </a:ext>
                  </a:extLst>
                </p14:cNvPr>
                <p14:cNvContentPartPr/>
                <p14:nvPr/>
              </p14:nvContentPartPr>
              <p14:xfrm>
                <a:off x="5070211" y="562889"/>
                <a:ext cx="289080" cy="846360"/>
              </p14:xfrm>
            </p:contentPart>
          </mc:Choice>
          <mc:Fallback>
            <p:pic>
              <p:nvPicPr>
                <p:cNvPr id="379" name="Encre 378">
                  <a:extLst>
                    <a:ext uri="{FF2B5EF4-FFF2-40B4-BE49-F238E27FC236}">
                      <a16:creationId xmlns:a16="http://schemas.microsoft.com/office/drawing/2014/main" id="{79571536-4A21-4ECC-920B-4C7F0DB5F7D5}"/>
                    </a:ext>
                  </a:extLst>
                </p:cNvPr>
                <p:cNvPicPr/>
                <p:nvPr/>
              </p:nvPicPr>
              <p:blipFill>
                <a:blip r:embed="rId64"/>
                <a:stretch>
                  <a:fillRect/>
                </a:stretch>
              </p:blipFill>
              <p:spPr>
                <a:xfrm>
                  <a:off x="5052571" y="544889"/>
                  <a:ext cx="324720" cy="88200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380" name="Encre 379">
                  <a:extLst>
                    <a:ext uri="{FF2B5EF4-FFF2-40B4-BE49-F238E27FC236}">
                      <a16:creationId xmlns:a16="http://schemas.microsoft.com/office/drawing/2014/main" id="{642874B0-E429-4FB8-91B0-8D5C71B5B35A}"/>
                    </a:ext>
                  </a:extLst>
                </p14:cNvPr>
                <p14:cNvContentPartPr/>
                <p14:nvPr/>
              </p14:nvContentPartPr>
              <p14:xfrm>
                <a:off x="5442811" y="636689"/>
                <a:ext cx="266760" cy="758160"/>
              </p14:xfrm>
            </p:contentPart>
          </mc:Choice>
          <mc:Fallback>
            <p:pic>
              <p:nvPicPr>
                <p:cNvPr id="380" name="Encre 379">
                  <a:extLst>
                    <a:ext uri="{FF2B5EF4-FFF2-40B4-BE49-F238E27FC236}">
                      <a16:creationId xmlns:a16="http://schemas.microsoft.com/office/drawing/2014/main" id="{642874B0-E429-4FB8-91B0-8D5C71B5B35A}"/>
                    </a:ext>
                  </a:extLst>
                </p:cNvPr>
                <p:cNvPicPr/>
                <p:nvPr/>
              </p:nvPicPr>
              <p:blipFill>
                <a:blip r:embed="rId66"/>
                <a:stretch>
                  <a:fillRect/>
                </a:stretch>
              </p:blipFill>
              <p:spPr>
                <a:xfrm>
                  <a:off x="5425171" y="618689"/>
                  <a:ext cx="302400" cy="793800"/>
                </a:xfrm>
                <a:prstGeom prst="rect">
                  <a:avLst/>
                </a:prstGeom>
              </p:spPr>
            </p:pic>
          </mc:Fallback>
        </mc:AlternateContent>
        <mc:AlternateContent xmlns:mc="http://schemas.openxmlformats.org/markup-compatibility/2006">
          <mc:Choice xmlns:p14="http://schemas.microsoft.com/office/powerpoint/2010/main" Requires="p14">
            <p:contentPart p14:bwMode="auto" r:id="rId67">
              <p14:nvContentPartPr>
                <p14:cNvPr id="381" name="Encre 380">
                  <a:extLst>
                    <a:ext uri="{FF2B5EF4-FFF2-40B4-BE49-F238E27FC236}">
                      <a16:creationId xmlns:a16="http://schemas.microsoft.com/office/drawing/2014/main" id="{DF2E3131-3D5A-47F5-A348-2240B1CA825A}"/>
                    </a:ext>
                  </a:extLst>
                </p14:cNvPr>
                <p14:cNvContentPartPr/>
                <p14:nvPr/>
              </p14:nvContentPartPr>
              <p14:xfrm>
                <a:off x="5564131" y="534809"/>
                <a:ext cx="368640" cy="73800"/>
              </p14:xfrm>
            </p:contentPart>
          </mc:Choice>
          <mc:Fallback>
            <p:pic>
              <p:nvPicPr>
                <p:cNvPr id="381" name="Encre 380">
                  <a:extLst>
                    <a:ext uri="{FF2B5EF4-FFF2-40B4-BE49-F238E27FC236}">
                      <a16:creationId xmlns:a16="http://schemas.microsoft.com/office/drawing/2014/main" id="{DF2E3131-3D5A-47F5-A348-2240B1CA825A}"/>
                    </a:ext>
                  </a:extLst>
                </p:cNvPr>
                <p:cNvPicPr/>
                <p:nvPr/>
              </p:nvPicPr>
              <p:blipFill>
                <a:blip r:embed="rId68"/>
                <a:stretch>
                  <a:fillRect/>
                </a:stretch>
              </p:blipFill>
              <p:spPr>
                <a:xfrm>
                  <a:off x="5546131" y="516809"/>
                  <a:ext cx="404280" cy="109440"/>
                </a:xfrm>
                <a:prstGeom prst="rect">
                  <a:avLst/>
                </a:prstGeom>
              </p:spPr>
            </p:pic>
          </mc:Fallback>
        </mc:AlternateContent>
        <mc:AlternateContent xmlns:mc="http://schemas.openxmlformats.org/markup-compatibility/2006">
          <mc:Choice xmlns:p14="http://schemas.microsoft.com/office/powerpoint/2010/main" Requires="p14">
            <p:contentPart p14:bwMode="auto" r:id="rId69">
              <p14:nvContentPartPr>
                <p14:cNvPr id="382" name="Encre 381">
                  <a:extLst>
                    <a:ext uri="{FF2B5EF4-FFF2-40B4-BE49-F238E27FC236}">
                      <a16:creationId xmlns:a16="http://schemas.microsoft.com/office/drawing/2014/main" id="{30879A05-470A-47B7-A202-635DDFDB2373}"/>
                    </a:ext>
                  </a:extLst>
                </p14:cNvPr>
                <p14:cNvContentPartPr/>
                <p14:nvPr/>
              </p14:nvContentPartPr>
              <p14:xfrm>
                <a:off x="5806411" y="553529"/>
                <a:ext cx="92880" cy="866880"/>
              </p14:xfrm>
            </p:contentPart>
          </mc:Choice>
          <mc:Fallback>
            <p:pic>
              <p:nvPicPr>
                <p:cNvPr id="382" name="Encre 381">
                  <a:extLst>
                    <a:ext uri="{FF2B5EF4-FFF2-40B4-BE49-F238E27FC236}">
                      <a16:creationId xmlns:a16="http://schemas.microsoft.com/office/drawing/2014/main" id="{30879A05-470A-47B7-A202-635DDFDB2373}"/>
                    </a:ext>
                  </a:extLst>
                </p:cNvPr>
                <p:cNvPicPr/>
                <p:nvPr/>
              </p:nvPicPr>
              <p:blipFill>
                <a:blip r:embed="rId70"/>
                <a:stretch>
                  <a:fillRect/>
                </a:stretch>
              </p:blipFill>
              <p:spPr>
                <a:xfrm>
                  <a:off x="5788411" y="535889"/>
                  <a:ext cx="128520" cy="902520"/>
                </a:xfrm>
                <a:prstGeom prst="rect">
                  <a:avLst/>
                </a:prstGeom>
              </p:spPr>
            </p:pic>
          </mc:Fallback>
        </mc:AlternateContent>
      </p:grpSp>
      <p:grpSp>
        <p:nvGrpSpPr>
          <p:cNvPr id="395" name="Groupe 394">
            <a:extLst>
              <a:ext uri="{FF2B5EF4-FFF2-40B4-BE49-F238E27FC236}">
                <a16:creationId xmlns:a16="http://schemas.microsoft.com/office/drawing/2014/main" id="{6A12B411-D003-43F9-8419-14F1697AECD2}"/>
              </a:ext>
            </a:extLst>
          </p:cNvPr>
          <p:cNvGrpSpPr/>
          <p:nvPr/>
        </p:nvGrpSpPr>
        <p:grpSpPr>
          <a:xfrm>
            <a:off x="6500540" y="443009"/>
            <a:ext cx="1230840" cy="1087200"/>
            <a:chOff x="6500540" y="443009"/>
            <a:chExt cx="1230840" cy="1087200"/>
          </a:xfrm>
        </p:grpSpPr>
        <mc:AlternateContent xmlns:mc="http://schemas.openxmlformats.org/markup-compatibility/2006">
          <mc:Choice xmlns:p14="http://schemas.microsoft.com/office/powerpoint/2010/main" Requires="p14">
            <p:contentPart p14:bwMode="auto" r:id="rId71">
              <p14:nvContentPartPr>
                <p14:cNvPr id="384" name="Encre 383">
                  <a:extLst>
                    <a:ext uri="{FF2B5EF4-FFF2-40B4-BE49-F238E27FC236}">
                      <a16:creationId xmlns:a16="http://schemas.microsoft.com/office/drawing/2014/main" id="{F8404155-8162-4E47-BAC2-3C3577591659}"/>
                    </a:ext>
                  </a:extLst>
                </p14:cNvPr>
                <p14:cNvContentPartPr/>
                <p14:nvPr/>
              </p14:nvContentPartPr>
              <p14:xfrm>
                <a:off x="6519980" y="507449"/>
                <a:ext cx="104400" cy="1014840"/>
              </p14:xfrm>
            </p:contentPart>
          </mc:Choice>
          <mc:Fallback>
            <p:pic>
              <p:nvPicPr>
                <p:cNvPr id="384" name="Encre 383">
                  <a:extLst>
                    <a:ext uri="{FF2B5EF4-FFF2-40B4-BE49-F238E27FC236}">
                      <a16:creationId xmlns:a16="http://schemas.microsoft.com/office/drawing/2014/main" id="{F8404155-8162-4E47-BAC2-3C3577591659}"/>
                    </a:ext>
                  </a:extLst>
                </p:cNvPr>
                <p:cNvPicPr/>
                <p:nvPr/>
              </p:nvPicPr>
              <p:blipFill>
                <a:blip r:embed="rId72"/>
                <a:stretch>
                  <a:fillRect/>
                </a:stretch>
              </p:blipFill>
              <p:spPr>
                <a:xfrm>
                  <a:off x="6502340" y="489809"/>
                  <a:ext cx="140040" cy="1050480"/>
                </a:xfrm>
                <a:prstGeom prst="rect">
                  <a:avLst/>
                </a:prstGeom>
              </p:spPr>
            </p:pic>
          </mc:Fallback>
        </mc:AlternateContent>
        <mc:AlternateContent xmlns:mc="http://schemas.openxmlformats.org/markup-compatibility/2006">
          <mc:Choice xmlns:p14="http://schemas.microsoft.com/office/powerpoint/2010/main" Requires="p14">
            <p:contentPart p14:bwMode="auto" r:id="rId73">
              <p14:nvContentPartPr>
                <p14:cNvPr id="385" name="Encre 384">
                  <a:extLst>
                    <a:ext uri="{FF2B5EF4-FFF2-40B4-BE49-F238E27FC236}">
                      <a16:creationId xmlns:a16="http://schemas.microsoft.com/office/drawing/2014/main" id="{104B8BF2-F55F-4963-AB42-B5460D1AEF0E}"/>
                    </a:ext>
                  </a:extLst>
                </p14:cNvPr>
                <p14:cNvContentPartPr/>
                <p14:nvPr/>
              </p14:nvContentPartPr>
              <p14:xfrm>
                <a:off x="6500540" y="449849"/>
                <a:ext cx="297720" cy="675720"/>
              </p14:xfrm>
            </p:contentPart>
          </mc:Choice>
          <mc:Fallback>
            <p:pic>
              <p:nvPicPr>
                <p:cNvPr id="385" name="Encre 384">
                  <a:extLst>
                    <a:ext uri="{FF2B5EF4-FFF2-40B4-BE49-F238E27FC236}">
                      <a16:creationId xmlns:a16="http://schemas.microsoft.com/office/drawing/2014/main" id="{104B8BF2-F55F-4963-AB42-B5460D1AEF0E}"/>
                    </a:ext>
                  </a:extLst>
                </p:cNvPr>
                <p:cNvPicPr/>
                <p:nvPr/>
              </p:nvPicPr>
              <p:blipFill>
                <a:blip r:embed="rId74"/>
                <a:stretch>
                  <a:fillRect/>
                </a:stretch>
              </p:blipFill>
              <p:spPr>
                <a:xfrm>
                  <a:off x="6482540" y="431849"/>
                  <a:ext cx="333360" cy="711360"/>
                </a:xfrm>
                <a:prstGeom prst="rect">
                  <a:avLst/>
                </a:prstGeom>
              </p:spPr>
            </p:pic>
          </mc:Fallback>
        </mc:AlternateContent>
        <mc:AlternateContent xmlns:mc="http://schemas.openxmlformats.org/markup-compatibility/2006">
          <mc:Choice xmlns:p14="http://schemas.microsoft.com/office/powerpoint/2010/main" Requires="p14">
            <p:contentPart p14:bwMode="auto" r:id="rId75">
              <p14:nvContentPartPr>
                <p14:cNvPr id="386" name="Encre 385">
                  <a:extLst>
                    <a:ext uri="{FF2B5EF4-FFF2-40B4-BE49-F238E27FC236}">
                      <a16:creationId xmlns:a16="http://schemas.microsoft.com/office/drawing/2014/main" id="{07B3546D-08D6-44B4-854D-36F1707C17A5}"/>
                    </a:ext>
                  </a:extLst>
                </p14:cNvPr>
                <p14:cNvContentPartPr/>
                <p14:nvPr/>
              </p14:nvContentPartPr>
              <p14:xfrm>
                <a:off x="6849380" y="486569"/>
                <a:ext cx="217440" cy="942120"/>
              </p14:xfrm>
            </p:contentPart>
          </mc:Choice>
          <mc:Fallback>
            <p:pic>
              <p:nvPicPr>
                <p:cNvPr id="386" name="Encre 385">
                  <a:extLst>
                    <a:ext uri="{FF2B5EF4-FFF2-40B4-BE49-F238E27FC236}">
                      <a16:creationId xmlns:a16="http://schemas.microsoft.com/office/drawing/2014/main" id="{07B3546D-08D6-44B4-854D-36F1707C17A5}"/>
                    </a:ext>
                  </a:extLst>
                </p:cNvPr>
                <p:cNvPicPr/>
                <p:nvPr/>
              </p:nvPicPr>
              <p:blipFill>
                <a:blip r:embed="rId76"/>
                <a:stretch>
                  <a:fillRect/>
                </a:stretch>
              </p:blipFill>
              <p:spPr>
                <a:xfrm>
                  <a:off x="6831740" y="468929"/>
                  <a:ext cx="253080" cy="977760"/>
                </a:xfrm>
                <a:prstGeom prst="rect">
                  <a:avLst/>
                </a:prstGeom>
              </p:spPr>
            </p:pic>
          </mc:Fallback>
        </mc:AlternateContent>
        <mc:AlternateContent xmlns:mc="http://schemas.openxmlformats.org/markup-compatibility/2006">
          <mc:Choice xmlns:p14="http://schemas.microsoft.com/office/powerpoint/2010/main" Requires="p14">
            <p:contentPart p14:bwMode="auto" r:id="rId77">
              <p14:nvContentPartPr>
                <p14:cNvPr id="387" name="Encre 386">
                  <a:extLst>
                    <a:ext uri="{FF2B5EF4-FFF2-40B4-BE49-F238E27FC236}">
                      <a16:creationId xmlns:a16="http://schemas.microsoft.com/office/drawing/2014/main" id="{20ACF02C-2B98-49E7-B4A9-CA90ECFD6ECF}"/>
                    </a:ext>
                  </a:extLst>
                </p14:cNvPr>
                <p14:cNvContentPartPr/>
                <p14:nvPr/>
              </p14:nvContentPartPr>
              <p14:xfrm>
                <a:off x="7166180" y="502769"/>
                <a:ext cx="242280" cy="932400"/>
              </p14:xfrm>
            </p:contentPart>
          </mc:Choice>
          <mc:Fallback>
            <p:pic>
              <p:nvPicPr>
                <p:cNvPr id="387" name="Encre 386">
                  <a:extLst>
                    <a:ext uri="{FF2B5EF4-FFF2-40B4-BE49-F238E27FC236}">
                      <a16:creationId xmlns:a16="http://schemas.microsoft.com/office/drawing/2014/main" id="{20ACF02C-2B98-49E7-B4A9-CA90ECFD6ECF}"/>
                    </a:ext>
                  </a:extLst>
                </p:cNvPr>
                <p:cNvPicPr/>
                <p:nvPr/>
              </p:nvPicPr>
              <p:blipFill>
                <a:blip r:embed="rId78"/>
                <a:stretch>
                  <a:fillRect/>
                </a:stretch>
              </p:blipFill>
              <p:spPr>
                <a:xfrm>
                  <a:off x="7148540" y="485129"/>
                  <a:ext cx="277920" cy="968040"/>
                </a:xfrm>
                <a:prstGeom prst="rect">
                  <a:avLst/>
                </a:prstGeom>
              </p:spPr>
            </p:pic>
          </mc:Fallback>
        </mc:AlternateContent>
        <mc:AlternateContent xmlns:mc="http://schemas.openxmlformats.org/markup-compatibility/2006">
          <mc:Choice xmlns:p14="http://schemas.microsoft.com/office/powerpoint/2010/main" Requires="p14">
            <p:contentPart p14:bwMode="auto" r:id="rId79">
              <p14:nvContentPartPr>
                <p14:cNvPr id="388" name="Encre 387">
                  <a:extLst>
                    <a:ext uri="{FF2B5EF4-FFF2-40B4-BE49-F238E27FC236}">
                      <a16:creationId xmlns:a16="http://schemas.microsoft.com/office/drawing/2014/main" id="{995558E8-752E-46D6-8379-55ECBF046742}"/>
                    </a:ext>
                  </a:extLst>
                </p14:cNvPr>
                <p14:cNvContentPartPr/>
                <p14:nvPr/>
              </p14:nvContentPartPr>
              <p14:xfrm>
                <a:off x="7457780" y="485849"/>
                <a:ext cx="87840" cy="1044360"/>
              </p14:xfrm>
            </p:contentPart>
          </mc:Choice>
          <mc:Fallback>
            <p:pic>
              <p:nvPicPr>
                <p:cNvPr id="388" name="Encre 387">
                  <a:extLst>
                    <a:ext uri="{FF2B5EF4-FFF2-40B4-BE49-F238E27FC236}">
                      <a16:creationId xmlns:a16="http://schemas.microsoft.com/office/drawing/2014/main" id="{995558E8-752E-46D6-8379-55ECBF046742}"/>
                    </a:ext>
                  </a:extLst>
                </p:cNvPr>
                <p:cNvPicPr/>
                <p:nvPr/>
              </p:nvPicPr>
              <p:blipFill>
                <a:blip r:embed="rId80"/>
                <a:stretch>
                  <a:fillRect/>
                </a:stretch>
              </p:blipFill>
              <p:spPr>
                <a:xfrm>
                  <a:off x="7439780" y="467849"/>
                  <a:ext cx="123480" cy="1080000"/>
                </a:xfrm>
                <a:prstGeom prst="rect">
                  <a:avLst/>
                </a:prstGeom>
              </p:spPr>
            </p:pic>
          </mc:Fallback>
        </mc:AlternateContent>
        <mc:AlternateContent xmlns:mc="http://schemas.openxmlformats.org/markup-compatibility/2006">
          <mc:Choice xmlns:p14="http://schemas.microsoft.com/office/powerpoint/2010/main" Requires="p14">
            <p:contentPart p14:bwMode="auto" r:id="rId81">
              <p14:nvContentPartPr>
                <p14:cNvPr id="389" name="Encre 388">
                  <a:extLst>
                    <a:ext uri="{FF2B5EF4-FFF2-40B4-BE49-F238E27FC236}">
                      <a16:creationId xmlns:a16="http://schemas.microsoft.com/office/drawing/2014/main" id="{9CA3369D-0A96-4E06-9C21-F59B9BF87F30}"/>
                    </a:ext>
                  </a:extLst>
                </p14:cNvPr>
                <p14:cNvContentPartPr/>
                <p14:nvPr/>
              </p14:nvContentPartPr>
              <p14:xfrm>
                <a:off x="7452740" y="443009"/>
                <a:ext cx="278640" cy="1065600"/>
              </p14:xfrm>
            </p:contentPart>
          </mc:Choice>
          <mc:Fallback>
            <p:pic>
              <p:nvPicPr>
                <p:cNvPr id="389" name="Encre 388">
                  <a:extLst>
                    <a:ext uri="{FF2B5EF4-FFF2-40B4-BE49-F238E27FC236}">
                      <a16:creationId xmlns:a16="http://schemas.microsoft.com/office/drawing/2014/main" id="{9CA3369D-0A96-4E06-9C21-F59B9BF87F30}"/>
                    </a:ext>
                  </a:extLst>
                </p:cNvPr>
                <p:cNvPicPr/>
                <p:nvPr/>
              </p:nvPicPr>
              <p:blipFill>
                <a:blip r:embed="rId82"/>
                <a:stretch>
                  <a:fillRect/>
                </a:stretch>
              </p:blipFill>
              <p:spPr>
                <a:xfrm>
                  <a:off x="7435100" y="425369"/>
                  <a:ext cx="314280" cy="1101240"/>
                </a:xfrm>
                <a:prstGeom prst="rect">
                  <a:avLst/>
                </a:prstGeom>
              </p:spPr>
            </p:pic>
          </mc:Fallback>
        </mc:AlternateContent>
      </p:grpSp>
      <p:grpSp>
        <p:nvGrpSpPr>
          <p:cNvPr id="394" name="Groupe 393">
            <a:extLst>
              <a:ext uri="{FF2B5EF4-FFF2-40B4-BE49-F238E27FC236}">
                <a16:creationId xmlns:a16="http://schemas.microsoft.com/office/drawing/2014/main" id="{6DD56E3D-21FD-4659-A97E-536BBD33FE4F}"/>
              </a:ext>
            </a:extLst>
          </p:cNvPr>
          <p:cNvGrpSpPr/>
          <p:nvPr/>
        </p:nvGrpSpPr>
        <p:grpSpPr>
          <a:xfrm>
            <a:off x="8040260" y="511769"/>
            <a:ext cx="472320" cy="1059120"/>
            <a:chOff x="8040260" y="511769"/>
            <a:chExt cx="472320" cy="1059120"/>
          </a:xfrm>
        </p:grpSpPr>
        <mc:AlternateContent xmlns:mc="http://schemas.openxmlformats.org/markup-compatibility/2006">
          <mc:Choice xmlns:p14="http://schemas.microsoft.com/office/powerpoint/2010/main" Requires="p14">
            <p:contentPart p14:bwMode="auto" r:id="rId83">
              <p14:nvContentPartPr>
                <p14:cNvPr id="390" name="Encre 389">
                  <a:extLst>
                    <a:ext uri="{FF2B5EF4-FFF2-40B4-BE49-F238E27FC236}">
                      <a16:creationId xmlns:a16="http://schemas.microsoft.com/office/drawing/2014/main" id="{73D652CD-4B83-4E56-A327-F66A4E92B7FC}"/>
                    </a:ext>
                  </a:extLst>
                </p14:cNvPr>
                <p14:cNvContentPartPr/>
                <p14:nvPr/>
              </p14:nvContentPartPr>
              <p14:xfrm>
                <a:off x="8040260" y="511769"/>
                <a:ext cx="185760" cy="1028520"/>
              </p14:xfrm>
            </p:contentPart>
          </mc:Choice>
          <mc:Fallback>
            <p:pic>
              <p:nvPicPr>
                <p:cNvPr id="390" name="Encre 389">
                  <a:extLst>
                    <a:ext uri="{FF2B5EF4-FFF2-40B4-BE49-F238E27FC236}">
                      <a16:creationId xmlns:a16="http://schemas.microsoft.com/office/drawing/2014/main" id="{73D652CD-4B83-4E56-A327-F66A4E92B7FC}"/>
                    </a:ext>
                  </a:extLst>
                </p:cNvPr>
                <p:cNvPicPr/>
                <p:nvPr/>
              </p:nvPicPr>
              <p:blipFill>
                <a:blip r:embed="rId84"/>
                <a:stretch>
                  <a:fillRect/>
                </a:stretch>
              </p:blipFill>
              <p:spPr>
                <a:xfrm>
                  <a:off x="8022260" y="494129"/>
                  <a:ext cx="221400" cy="1064160"/>
                </a:xfrm>
                <a:prstGeom prst="rect">
                  <a:avLst/>
                </a:prstGeom>
              </p:spPr>
            </p:pic>
          </mc:Fallback>
        </mc:AlternateContent>
        <mc:AlternateContent xmlns:mc="http://schemas.openxmlformats.org/markup-compatibility/2006">
          <mc:Choice xmlns:p14="http://schemas.microsoft.com/office/powerpoint/2010/main" Requires="p14">
            <p:contentPart p14:bwMode="auto" r:id="rId85">
              <p14:nvContentPartPr>
                <p14:cNvPr id="391" name="Encre 390">
                  <a:extLst>
                    <a:ext uri="{FF2B5EF4-FFF2-40B4-BE49-F238E27FC236}">
                      <a16:creationId xmlns:a16="http://schemas.microsoft.com/office/drawing/2014/main" id="{AB996ACD-B206-485E-9FA7-9D359272B664}"/>
                    </a:ext>
                  </a:extLst>
                </p14:cNvPr>
                <p14:cNvContentPartPr/>
                <p14:nvPr/>
              </p14:nvContentPartPr>
              <p14:xfrm>
                <a:off x="8294060" y="562889"/>
                <a:ext cx="28440" cy="1007280"/>
              </p14:xfrm>
            </p:contentPart>
          </mc:Choice>
          <mc:Fallback>
            <p:pic>
              <p:nvPicPr>
                <p:cNvPr id="391" name="Encre 390">
                  <a:extLst>
                    <a:ext uri="{FF2B5EF4-FFF2-40B4-BE49-F238E27FC236}">
                      <a16:creationId xmlns:a16="http://schemas.microsoft.com/office/drawing/2014/main" id="{AB996ACD-B206-485E-9FA7-9D359272B664}"/>
                    </a:ext>
                  </a:extLst>
                </p:cNvPr>
                <p:cNvPicPr/>
                <p:nvPr/>
              </p:nvPicPr>
              <p:blipFill>
                <a:blip r:embed="rId86"/>
                <a:stretch>
                  <a:fillRect/>
                </a:stretch>
              </p:blipFill>
              <p:spPr>
                <a:xfrm>
                  <a:off x="8276420" y="545249"/>
                  <a:ext cx="64080" cy="1042920"/>
                </a:xfrm>
                <a:prstGeom prst="rect">
                  <a:avLst/>
                </a:prstGeom>
              </p:spPr>
            </p:pic>
          </mc:Fallback>
        </mc:AlternateContent>
        <mc:AlternateContent xmlns:mc="http://schemas.openxmlformats.org/markup-compatibility/2006">
          <mc:Choice xmlns:p14="http://schemas.microsoft.com/office/powerpoint/2010/main" Requires="p14">
            <p:contentPart p14:bwMode="auto" r:id="rId87">
              <p14:nvContentPartPr>
                <p14:cNvPr id="392" name="Encre 391">
                  <a:extLst>
                    <a:ext uri="{FF2B5EF4-FFF2-40B4-BE49-F238E27FC236}">
                      <a16:creationId xmlns:a16="http://schemas.microsoft.com/office/drawing/2014/main" id="{D88F2897-1B47-4D66-8FED-A99055BBA5CC}"/>
                    </a:ext>
                  </a:extLst>
                </p14:cNvPr>
                <p14:cNvContentPartPr/>
                <p14:nvPr/>
              </p14:nvContentPartPr>
              <p14:xfrm>
                <a:off x="8324300" y="532289"/>
                <a:ext cx="188280" cy="1038600"/>
              </p14:xfrm>
            </p:contentPart>
          </mc:Choice>
          <mc:Fallback>
            <p:pic>
              <p:nvPicPr>
                <p:cNvPr id="392" name="Encre 391">
                  <a:extLst>
                    <a:ext uri="{FF2B5EF4-FFF2-40B4-BE49-F238E27FC236}">
                      <a16:creationId xmlns:a16="http://schemas.microsoft.com/office/drawing/2014/main" id="{D88F2897-1B47-4D66-8FED-A99055BBA5CC}"/>
                    </a:ext>
                  </a:extLst>
                </p:cNvPr>
                <p:cNvPicPr/>
                <p:nvPr/>
              </p:nvPicPr>
              <p:blipFill>
                <a:blip r:embed="rId88"/>
                <a:stretch>
                  <a:fillRect/>
                </a:stretch>
              </p:blipFill>
              <p:spPr>
                <a:xfrm>
                  <a:off x="8306660" y="514649"/>
                  <a:ext cx="223920" cy="1074240"/>
                </a:xfrm>
                <a:prstGeom prst="rect">
                  <a:avLst/>
                </a:prstGeom>
              </p:spPr>
            </p:pic>
          </mc:Fallback>
        </mc:AlternateContent>
        <mc:AlternateContent xmlns:mc="http://schemas.openxmlformats.org/markup-compatibility/2006">
          <mc:Choice xmlns:p14="http://schemas.microsoft.com/office/powerpoint/2010/main" Requires="p14">
            <p:contentPart p14:bwMode="auto" r:id="rId89">
              <p14:nvContentPartPr>
                <p14:cNvPr id="393" name="Encre 392">
                  <a:extLst>
                    <a:ext uri="{FF2B5EF4-FFF2-40B4-BE49-F238E27FC236}">
                      <a16:creationId xmlns:a16="http://schemas.microsoft.com/office/drawing/2014/main" id="{B2FC917B-0D27-4741-8F9D-987D1ABC8CED}"/>
                    </a:ext>
                  </a:extLst>
                </p14:cNvPr>
                <p14:cNvContentPartPr/>
                <p14:nvPr/>
              </p14:nvContentPartPr>
              <p14:xfrm>
                <a:off x="8328260" y="1267769"/>
                <a:ext cx="157320" cy="46080"/>
              </p14:xfrm>
            </p:contentPart>
          </mc:Choice>
          <mc:Fallback>
            <p:pic>
              <p:nvPicPr>
                <p:cNvPr id="393" name="Encre 392">
                  <a:extLst>
                    <a:ext uri="{FF2B5EF4-FFF2-40B4-BE49-F238E27FC236}">
                      <a16:creationId xmlns:a16="http://schemas.microsoft.com/office/drawing/2014/main" id="{B2FC917B-0D27-4741-8F9D-987D1ABC8CED}"/>
                    </a:ext>
                  </a:extLst>
                </p:cNvPr>
                <p:cNvPicPr/>
                <p:nvPr/>
              </p:nvPicPr>
              <p:blipFill>
                <a:blip r:embed="rId90"/>
                <a:stretch>
                  <a:fillRect/>
                </a:stretch>
              </p:blipFill>
              <p:spPr>
                <a:xfrm>
                  <a:off x="8310260" y="1249769"/>
                  <a:ext cx="192960" cy="81720"/>
                </a:xfrm>
                <a:prstGeom prst="rect">
                  <a:avLst/>
                </a:prstGeom>
              </p:spPr>
            </p:pic>
          </mc:Fallback>
        </mc:AlternateContent>
      </p:grpSp>
      <p:grpSp>
        <p:nvGrpSpPr>
          <p:cNvPr id="404" name="Groupe 403">
            <a:extLst>
              <a:ext uri="{FF2B5EF4-FFF2-40B4-BE49-F238E27FC236}">
                <a16:creationId xmlns:a16="http://schemas.microsoft.com/office/drawing/2014/main" id="{C0B2BE74-CA0D-4522-88B6-61D62855B1DE}"/>
              </a:ext>
            </a:extLst>
          </p:cNvPr>
          <p:cNvGrpSpPr/>
          <p:nvPr/>
        </p:nvGrpSpPr>
        <p:grpSpPr>
          <a:xfrm>
            <a:off x="8884220" y="416009"/>
            <a:ext cx="834120" cy="1194120"/>
            <a:chOff x="8884220" y="416009"/>
            <a:chExt cx="834120" cy="1194120"/>
          </a:xfrm>
        </p:grpSpPr>
        <mc:AlternateContent xmlns:mc="http://schemas.openxmlformats.org/markup-compatibility/2006">
          <mc:Choice xmlns:p14="http://schemas.microsoft.com/office/powerpoint/2010/main" Requires="p14">
            <p:contentPart p14:bwMode="auto" r:id="rId91">
              <p14:nvContentPartPr>
                <p14:cNvPr id="396" name="Encre 395">
                  <a:extLst>
                    <a:ext uri="{FF2B5EF4-FFF2-40B4-BE49-F238E27FC236}">
                      <a16:creationId xmlns:a16="http://schemas.microsoft.com/office/drawing/2014/main" id="{A108D91C-8C38-486B-99CD-D46B753CB3DB}"/>
                    </a:ext>
                  </a:extLst>
                </p14:cNvPr>
                <p14:cNvContentPartPr/>
                <p14:nvPr/>
              </p14:nvContentPartPr>
              <p14:xfrm>
                <a:off x="8926700" y="416009"/>
                <a:ext cx="285120" cy="1194120"/>
              </p14:xfrm>
            </p:contentPart>
          </mc:Choice>
          <mc:Fallback>
            <p:pic>
              <p:nvPicPr>
                <p:cNvPr id="396" name="Encre 395">
                  <a:extLst>
                    <a:ext uri="{FF2B5EF4-FFF2-40B4-BE49-F238E27FC236}">
                      <a16:creationId xmlns:a16="http://schemas.microsoft.com/office/drawing/2014/main" id="{A108D91C-8C38-486B-99CD-D46B753CB3DB}"/>
                    </a:ext>
                  </a:extLst>
                </p:cNvPr>
                <p:cNvPicPr/>
                <p:nvPr/>
              </p:nvPicPr>
              <p:blipFill>
                <a:blip r:embed="rId92"/>
                <a:stretch>
                  <a:fillRect/>
                </a:stretch>
              </p:blipFill>
              <p:spPr>
                <a:xfrm>
                  <a:off x="8909060" y="398009"/>
                  <a:ext cx="320760" cy="1229760"/>
                </a:xfrm>
                <a:prstGeom prst="rect">
                  <a:avLst/>
                </a:prstGeom>
              </p:spPr>
            </p:pic>
          </mc:Fallback>
        </mc:AlternateContent>
        <mc:AlternateContent xmlns:mc="http://schemas.openxmlformats.org/markup-compatibility/2006">
          <mc:Choice xmlns:p14="http://schemas.microsoft.com/office/powerpoint/2010/main" Requires="p14">
            <p:contentPart p14:bwMode="auto" r:id="rId93">
              <p14:nvContentPartPr>
                <p14:cNvPr id="397" name="Encre 396">
                  <a:extLst>
                    <a:ext uri="{FF2B5EF4-FFF2-40B4-BE49-F238E27FC236}">
                      <a16:creationId xmlns:a16="http://schemas.microsoft.com/office/drawing/2014/main" id="{98EEFF89-1311-4715-8B34-F696561D69CA}"/>
                    </a:ext>
                  </a:extLst>
                </p14:cNvPr>
                <p14:cNvContentPartPr/>
                <p14:nvPr/>
              </p14:nvContentPartPr>
              <p14:xfrm>
                <a:off x="8884220" y="1103969"/>
                <a:ext cx="237240" cy="66240"/>
              </p14:xfrm>
            </p:contentPart>
          </mc:Choice>
          <mc:Fallback>
            <p:pic>
              <p:nvPicPr>
                <p:cNvPr id="397" name="Encre 396">
                  <a:extLst>
                    <a:ext uri="{FF2B5EF4-FFF2-40B4-BE49-F238E27FC236}">
                      <a16:creationId xmlns:a16="http://schemas.microsoft.com/office/drawing/2014/main" id="{98EEFF89-1311-4715-8B34-F696561D69CA}"/>
                    </a:ext>
                  </a:extLst>
                </p:cNvPr>
                <p:cNvPicPr/>
                <p:nvPr/>
              </p:nvPicPr>
              <p:blipFill>
                <a:blip r:embed="rId94"/>
                <a:stretch>
                  <a:fillRect/>
                </a:stretch>
              </p:blipFill>
              <p:spPr>
                <a:xfrm>
                  <a:off x="8866220" y="1086329"/>
                  <a:ext cx="272880" cy="101880"/>
                </a:xfrm>
                <a:prstGeom prst="rect">
                  <a:avLst/>
                </a:prstGeom>
              </p:spPr>
            </p:pic>
          </mc:Fallback>
        </mc:AlternateContent>
        <mc:AlternateContent xmlns:mc="http://schemas.openxmlformats.org/markup-compatibility/2006">
          <mc:Choice xmlns:p14="http://schemas.microsoft.com/office/powerpoint/2010/main" Requires="p14">
            <p:contentPart p14:bwMode="auto" r:id="rId95">
              <p14:nvContentPartPr>
                <p14:cNvPr id="398" name="Encre 397">
                  <a:extLst>
                    <a:ext uri="{FF2B5EF4-FFF2-40B4-BE49-F238E27FC236}">
                      <a16:creationId xmlns:a16="http://schemas.microsoft.com/office/drawing/2014/main" id="{FE0CC301-229A-4CD8-A085-BFCF812AC575}"/>
                    </a:ext>
                  </a:extLst>
                </p14:cNvPr>
                <p14:cNvContentPartPr/>
                <p14:nvPr/>
              </p14:nvContentPartPr>
              <p14:xfrm>
                <a:off x="9201020" y="650729"/>
                <a:ext cx="53640" cy="911160"/>
              </p14:xfrm>
            </p:contentPart>
          </mc:Choice>
          <mc:Fallback>
            <p:pic>
              <p:nvPicPr>
                <p:cNvPr id="398" name="Encre 397">
                  <a:extLst>
                    <a:ext uri="{FF2B5EF4-FFF2-40B4-BE49-F238E27FC236}">
                      <a16:creationId xmlns:a16="http://schemas.microsoft.com/office/drawing/2014/main" id="{FE0CC301-229A-4CD8-A085-BFCF812AC575}"/>
                    </a:ext>
                  </a:extLst>
                </p:cNvPr>
                <p:cNvPicPr/>
                <p:nvPr/>
              </p:nvPicPr>
              <p:blipFill>
                <a:blip r:embed="rId96"/>
                <a:stretch>
                  <a:fillRect/>
                </a:stretch>
              </p:blipFill>
              <p:spPr>
                <a:xfrm>
                  <a:off x="9183020" y="632729"/>
                  <a:ext cx="89280" cy="946800"/>
                </a:xfrm>
                <a:prstGeom prst="rect">
                  <a:avLst/>
                </a:prstGeom>
              </p:spPr>
            </p:pic>
          </mc:Fallback>
        </mc:AlternateContent>
        <mc:AlternateContent xmlns:mc="http://schemas.openxmlformats.org/markup-compatibility/2006">
          <mc:Choice xmlns:p14="http://schemas.microsoft.com/office/powerpoint/2010/main" Requires="p14">
            <p:contentPart p14:bwMode="auto" r:id="rId97">
              <p14:nvContentPartPr>
                <p14:cNvPr id="399" name="Encre 398">
                  <a:extLst>
                    <a:ext uri="{FF2B5EF4-FFF2-40B4-BE49-F238E27FC236}">
                      <a16:creationId xmlns:a16="http://schemas.microsoft.com/office/drawing/2014/main" id="{B967171D-AE4E-4155-B232-3A645E1903C7}"/>
                    </a:ext>
                  </a:extLst>
                </p14:cNvPr>
                <p14:cNvContentPartPr/>
                <p14:nvPr/>
              </p14:nvContentPartPr>
              <p14:xfrm>
                <a:off x="9348620" y="669089"/>
                <a:ext cx="90000" cy="901440"/>
              </p14:xfrm>
            </p:contentPart>
          </mc:Choice>
          <mc:Fallback>
            <p:pic>
              <p:nvPicPr>
                <p:cNvPr id="399" name="Encre 398">
                  <a:extLst>
                    <a:ext uri="{FF2B5EF4-FFF2-40B4-BE49-F238E27FC236}">
                      <a16:creationId xmlns:a16="http://schemas.microsoft.com/office/drawing/2014/main" id="{B967171D-AE4E-4155-B232-3A645E1903C7}"/>
                    </a:ext>
                  </a:extLst>
                </p:cNvPr>
                <p:cNvPicPr/>
                <p:nvPr/>
              </p:nvPicPr>
              <p:blipFill>
                <a:blip r:embed="rId98"/>
                <a:stretch>
                  <a:fillRect/>
                </a:stretch>
              </p:blipFill>
              <p:spPr>
                <a:xfrm>
                  <a:off x="9330620" y="651449"/>
                  <a:ext cx="125640" cy="937080"/>
                </a:xfrm>
                <a:prstGeom prst="rect">
                  <a:avLst/>
                </a:prstGeom>
              </p:spPr>
            </p:pic>
          </mc:Fallback>
        </mc:AlternateContent>
        <mc:AlternateContent xmlns:mc="http://schemas.openxmlformats.org/markup-compatibility/2006">
          <mc:Choice xmlns:p14="http://schemas.microsoft.com/office/powerpoint/2010/main" Requires="p14">
            <p:contentPart p14:bwMode="auto" r:id="rId99">
              <p14:nvContentPartPr>
                <p14:cNvPr id="400" name="Encre 399">
                  <a:extLst>
                    <a:ext uri="{FF2B5EF4-FFF2-40B4-BE49-F238E27FC236}">
                      <a16:creationId xmlns:a16="http://schemas.microsoft.com/office/drawing/2014/main" id="{20193E9F-986B-47CD-BBF1-1896F524D2A2}"/>
                    </a:ext>
                  </a:extLst>
                </p14:cNvPr>
                <p14:cNvContentPartPr/>
                <p14:nvPr/>
              </p14:nvContentPartPr>
              <p14:xfrm>
                <a:off x="9458420" y="719849"/>
                <a:ext cx="204480" cy="828360"/>
              </p14:xfrm>
            </p:contentPart>
          </mc:Choice>
          <mc:Fallback>
            <p:pic>
              <p:nvPicPr>
                <p:cNvPr id="400" name="Encre 399">
                  <a:extLst>
                    <a:ext uri="{FF2B5EF4-FFF2-40B4-BE49-F238E27FC236}">
                      <a16:creationId xmlns:a16="http://schemas.microsoft.com/office/drawing/2014/main" id="{20193E9F-986B-47CD-BBF1-1896F524D2A2}"/>
                    </a:ext>
                  </a:extLst>
                </p:cNvPr>
                <p:cNvPicPr/>
                <p:nvPr/>
              </p:nvPicPr>
              <p:blipFill>
                <a:blip r:embed="rId100"/>
                <a:stretch>
                  <a:fillRect/>
                </a:stretch>
              </p:blipFill>
              <p:spPr>
                <a:xfrm>
                  <a:off x="9440420" y="702209"/>
                  <a:ext cx="240120" cy="864000"/>
                </a:xfrm>
                <a:prstGeom prst="rect">
                  <a:avLst/>
                </a:prstGeom>
              </p:spPr>
            </p:pic>
          </mc:Fallback>
        </mc:AlternateContent>
        <mc:AlternateContent xmlns:mc="http://schemas.openxmlformats.org/markup-compatibility/2006">
          <mc:Choice xmlns:p14="http://schemas.microsoft.com/office/powerpoint/2010/main" Requires="p14">
            <p:contentPart p14:bwMode="auto" r:id="rId101">
              <p14:nvContentPartPr>
                <p14:cNvPr id="401" name="Encre 400">
                  <a:extLst>
                    <a:ext uri="{FF2B5EF4-FFF2-40B4-BE49-F238E27FC236}">
                      <a16:creationId xmlns:a16="http://schemas.microsoft.com/office/drawing/2014/main" id="{F66CEDEC-D74B-4B0A-8473-87D4200D7775}"/>
                    </a:ext>
                  </a:extLst>
                </p14:cNvPr>
                <p14:cNvContentPartPr/>
                <p14:nvPr/>
              </p14:nvContentPartPr>
              <p14:xfrm>
                <a:off x="9655700" y="583049"/>
                <a:ext cx="62640" cy="985680"/>
              </p14:xfrm>
            </p:contentPart>
          </mc:Choice>
          <mc:Fallback>
            <p:pic>
              <p:nvPicPr>
                <p:cNvPr id="401" name="Encre 400">
                  <a:extLst>
                    <a:ext uri="{FF2B5EF4-FFF2-40B4-BE49-F238E27FC236}">
                      <a16:creationId xmlns:a16="http://schemas.microsoft.com/office/drawing/2014/main" id="{F66CEDEC-D74B-4B0A-8473-87D4200D7775}"/>
                    </a:ext>
                  </a:extLst>
                </p:cNvPr>
                <p:cNvPicPr/>
                <p:nvPr/>
              </p:nvPicPr>
              <p:blipFill>
                <a:blip r:embed="rId102"/>
                <a:stretch>
                  <a:fillRect/>
                </a:stretch>
              </p:blipFill>
              <p:spPr>
                <a:xfrm>
                  <a:off x="9637700" y="565409"/>
                  <a:ext cx="98280" cy="1021320"/>
                </a:xfrm>
                <a:prstGeom prst="rect">
                  <a:avLst/>
                </a:prstGeom>
              </p:spPr>
            </p:pic>
          </mc:Fallback>
        </mc:AlternateContent>
        <mc:AlternateContent xmlns:mc="http://schemas.openxmlformats.org/markup-compatibility/2006">
          <mc:Choice xmlns:p14="http://schemas.microsoft.com/office/powerpoint/2010/main" Requires="p14">
            <p:contentPart p14:bwMode="auto" r:id="rId103">
              <p14:nvContentPartPr>
                <p14:cNvPr id="403" name="Encre 402">
                  <a:extLst>
                    <a:ext uri="{FF2B5EF4-FFF2-40B4-BE49-F238E27FC236}">
                      <a16:creationId xmlns:a16="http://schemas.microsoft.com/office/drawing/2014/main" id="{44534A25-7E2F-402F-A778-A7251715D9CE}"/>
                    </a:ext>
                  </a:extLst>
                </p14:cNvPr>
                <p14:cNvContentPartPr/>
                <p14:nvPr/>
              </p14:nvContentPartPr>
              <p14:xfrm>
                <a:off x="9241700" y="543089"/>
                <a:ext cx="5760" cy="6480"/>
              </p14:xfrm>
            </p:contentPart>
          </mc:Choice>
          <mc:Fallback>
            <p:pic>
              <p:nvPicPr>
                <p:cNvPr id="403" name="Encre 402">
                  <a:extLst>
                    <a:ext uri="{FF2B5EF4-FFF2-40B4-BE49-F238E27FC236}">
                      <a16:creationId xmlns:a16="http://schemas.microsoft.com/office/drawing/2014/main" id="{44534A25-7E2F-402F-A778-A7251715D9CE}"/>
                    </a:ext>
                  </a:extLst>
                </p:cNvPr>
                <p:cNvPicPr/>
                <p:nvPr/>
              </p:nvPicPr>
              <p:blipFill>
                <a:blip r:embed="rId104"/>
                <a:stretch>
                  <a:fillRect/>
                </a:stretch>
              </p:blipFill>
              <p:spPr>
                <a:xfrm>
                  <a:off x="9223700" y="525449"/>
                  <a:ext cx="41400" cy="42120"/>
                </a:xfrm>
                <a:prstGeom prst="rect">
                  <a:avLst/>
                </a:prstGeom>
              </p:spPr>
            </p:pic>
          </mc:Fallback>
        </mc:AlternateContent>
      </p:grpSp>
    </p:spTree>
    <p:extLst>
      <p:ext uri="{BB962C8B-B14F-4D97-AF65-F5344CB8AC3E}">
        <p14:creationId xmlns:p14="http://schemas.microsoft.com/office/powerpoint/2010/main" val="1708785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413C6B-2EB8-44B7-A3EA-A99666CFE520}"/>
              </a:ext>
            </a:extLst>
          </p:cNvPr>
          <p:cNvSpPr>
            <a:spLocks noGrp="1"/>
          </p:cNvSpPr>
          <p:nvPr>
            <p:ph type="title"/>
          </p:nvPr>
        </p:nvSpPr>
        <p:spPr/>
        <p:txBody>
          <a:bodyPr/>
          <a:lstStyle/>
          <a:p>
            <a:r>
              <a:rPr lang="fr-FR" dirty="0"/>
              <a:t>Sommaire</a:t>
            </a:r>
          </a:p>
        </p:txBody>
      </p:sp>
      <p:sp>
        <p:nvSpPr>
          <p:cNvPr id="3" name="Espace réservé du contenu 2">
            <a:extLst>
              <a:ext uri="{FF2B5EF4-FFF2-40B4-BE49-F238E27FC236}">
                <a16:creationId xmlns:a16="http://schemas.microsoft.com/office/drawing/2014/main" id="{56064434-E337-4526-BCB1-0B0D09DA8F28}"/>
              </a:ext>
            </a:extLst>
          </p:cNvPr>
          <p:cNvSpPr>
            <a:spLocks noGrp="1"/>
          </p:cNvSpPr>
          <p:nvPr>
            <p:ph idx="1"/>
          </p:nvPr>
        </p:nvSpPr>
        <p:spPr/>
        <p:txBody>
          <a:bodyPr/>
          <a:lstStyle/>
          <a:p>
            <a:pPr>
              <a:buFont typeface="Wingdings" panose="05000000000000000000" pitchFamily="2" charset="2"/>
              <a:buChar char="q"/>
            </a:pPr>
            <a:r>
              <a:rPr lang="fr-FR" dirty="0"/>
              <a:t>Chronologie</a:t>
            </a:r>
          </a:p>
          <a:p>
            <a:pPr>
              <a:buFont typeface="Wingdings" panose="05000000000000000000" pitchFamily="2" charset="2"/>
              <a:buChar char="q"/>
            </a:pPr>
            <a:r>
              <a:rPr lang="fr-FR" dirty="0"/>
              <a:t>Visa</a:t>
            </a:r>
          </a:p>
          <a:p>
            <a:pPr>
              <a:buFont typeface="Wingdings" panose="05000000000000000000" pitchFamily="2" charset="2"/>
              <a:buChar char="q"/>
            </a:pPr>
            <a:r>
              <a:rPr lang="fr-FR" dirty="0"/>
              <a:t>Logement</a:t>
            </a:r>
          </a:p>
          <a:p>
            <a:pPr>
              <a:buFont typeface="Wingdings" panose="05000000000000000000" pitchFamily="2" charset="2"/>
              <a:buChar char="q"/>
            </a:pPr>
            <a:r>
              <a:rPr lang="fr-FR" dirty="0"/>
              <a:t>Documents essentiels</a:t>
            </a:r>
          </a:p>
          <a:p>
            <a:pPr>
              <a:buFont typeface="Wingdings" panose="05000000000000000000" pitchFamily="2" charset="2"/>
              <a:buChar char="q"/>
            </a:pPr>
            <a:r>
              <a:rPr lang="fr-FR" dirty="0"/>
              <a:t>L’université</a:t>
            </a:r>
          </a:p>
          <a:p>
            <a:pPr>
              <a:buFont typeface="Wingdings" panose="05000000000000000000" pitchFamily="2" charset="2"/>
              <a:buChar char="q"/>
            </a:pPr>
            <a:r>
              <a:rPr lang="fr-FR" dirty="0"/>
              <a:t>Mes références (pour avoir de l’infos)</a:t>
            </a:r>
          </a:p>
          <a:p>
            <a:pPr>
              <a:buFont typeface="Wingdings" panose="05000000000000000000" pitchFamily="2" charset="2"/>
              <a:buChar char="q"/>
            </a:pPr>
            <a:r>
              <a:rPr lang="fr-FR" dirty="0"/>
              <a:t>Bon à savoir</a:t>
            </a:r>
          </a:p>
          <a:p>
            <a:pPr>
              <a:buFont typeface="Wingdings" panose="05000000000000000000" pitchFamily="2" charset="2"/>
              <a:buChar char="q"/>
            </a:pPr>
            <a:r>
              <a:rPr lang="fr-FR" dirty="0"/>
              <a:t>Mes recommandations de voyage</a:t>
            </a:r>
          </a:p>
          <a:p>
            <a:pPr>
              <a:buFont typeface="Wingdings" panose="05000000000000000000" pitchFamily="2" charset="2"/>
              <a:buChar char="q"/>
            </a:pPr>
            <a:r>
              <a:rPr lang="fr-FR" dirty="0"/>
              <a:t>Un dernier petit mot…</a:t>
            </a:r>
          </a:p>
          <a:p>
            <a:endParaRPr lang="fr-FR" dirty="0"/>
          </a:p>
        </p:txBody>
      </p:sp>
    </p:spTree>
    <p:extLst>
      <p:ext uri="{BB962C8B-B14F-4D97-AF65-F5344CB8AC3E}">
        <p14:creationId xmlns:p14="http://schemas.microsoft.com/office/powerpoint/2010/main" val="25716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E49D0646-19C0-40F7-B13F-297F903D5C52}"/>
              </a:ext>
            </a:extLst>
          </p:cNvPr>
          <p:cNvSpPr>
            <a:spLocks noGrp="1"/>
          </p:cNvSpPr>
          <p:nvPr>
            <p:ph type="title"/>
          </p:nvPr>
        </p:nvSpPr>
        <p:spPr/>
        <p:txBody>
          <a:bodyPr/>
          <a:lstStyle/>
          <a:p>
            <a:r>
              <a:rPr lang="fr-FR" dirty="0"/>
              <a:t>Une chronologie chaotique (mais ça va aller)</a:t>
            </a:r>
          </a:p>
        </p:txBody>
      </p:sp>
      <mc:AlternateContent xmlns:mc="http://schemas.openxmlformats.org/markup-compatibility/2006" xmlns:p14="http://schemas.microsoft.com/office/powerpoint/2010/main">
        <mc:Choice Requires="p14">
          <p:contentPart p14:bwMode="auto" r:id="rId2">
            <p14:nvContentPartPr>
              <p14:cNvPr id="6" name="Encre 5">
                <a:extLst>
                  <a:ext uri="{FF2B5EF4-FFF2-40B4-BE49-F238E27FC236}">
                    <a16:creationId xmlns:a16="http://schemas.microsoft.com/office/drawing/2014/main" id="{0F6E6F2C-9B01-47C0-AE48-F9C21EC71BD4}"/>
                  </a:ext>
                </a:extLst>
              </p14:cNvPr>
              <p14:cNvContentPartPr/>
              <p14:nvPr/>
            </p14:nvContentPartPr>
            <p14:xfrm>
              <a:off x="338065" y="3605691"/>
              <a:ext cx="11477160" cy="360"/>
            </p14:xfrm>
          </p:contentPart>
        </mc:Choice>
        <mc:Fallback xmlns="">
          <p:pic>
            <p:nvPicPr>
              <p:cNvPr id="6" name="Encre 5">
                <a:extLst>
                  <a:ext uri="{FF2B5EF4-FFF2-40B4-BE49-F238E27FC236}">
                    <a16:creationId xmlns:a16="http://schemas.microsoft.com/office/drawing/2014/main" id="{0F6E6F2C-9B01-47C0-AE48-F9C21EC71BD4}"/>
                  </a:ext>
                </a:extLst>
              </p:cNvPr>
              <p:cNvPicPr/>
              <p:nvPr/>
            </p:nvPicPr>
            <p:blipFill>
              <a:blip r:embed="rId3"/>
              <a:stretch>
                <a:fillRect/>
              </a:stretch>
            </p:blipFill>
            <p:spPr>
              <a:xfrm>
                <a:off x="302065" y="3570051"/>
                <a:ext cx="11548800" cy="72000"/>
              </a:xfrm>
              <a:prstGeom prst="rect">
                <a:avLst/>
              </a:prstGeom>
            </p:spPr>
          </p:pic>
        </mc:Fallback>
      </mc:AlternateContent>
      <p:grpSp>
        <p:nvGrpSpPr>
          <p:cNvPr id="9" name="Groupe 8">
            <a:extLst>
              <a:ext uri="{FF2B5EF4-FFF2-40B4-BE49-F238E27FC236}">
                <a16:creationId xmlns:a16="http://schemas.microsoft.com/office/drawing/2014/main" id="{95DD9811-44E3-4C66-82DE-381CBA365416}"/>
              </a:ext>
            </a:extLst>
          </p:cNvPr>
          <p:cNvGrpSpPr/>
          <p:nvPr/>
        </p:nvGrpSpPr>
        <p:grpSpPr>
          <a:xfrm>
            <a:off x="11648905" y="3444411"/>
            <a:ext cx="194400" cy="369360"/>
            <a:chOff x="11648905" y="3444411"/>
            <a:chExt cx="194400" cy="369360"/>
          </a:xfrm>
        </p:grpSpPr>
        <mc:AlternateContent xmlns:mc="http://schemas.openxmlformats.org/markup-compatibility/2006" xmlns:p14="http://schemas.microsoft.com/office/powerpoint/2010/main">
          <mc:Choice Requires="p14">
            <p:contentPart p14:bwMode="auto" r:id="rId4">
              <p14:nvContentPartPr>
                <p14:cNvPr id="7" name="Encre 6">
                  <a:extLst>
                    <a:ext uri="{FF2B5EF4-FFF2-40B4-BE49-F238E27FC236}">
                      <a16:creationId xmlns:a16="http://schemas.microsoft.com/office/drawing/2014/main" id="{71E46A99-2251-4415-9B68-B6E1B319B7B3}"/>
                    </a:ext>
                  </a:extLst>
                </p14:cNvPr>
                <p14:cNvContentPartPr/>
                <p14:nvPr/>
              </p14:nvContentPartPr>
              <p14:xfrm>
                <a:off x="11673385" y="3444411"/>
                <a:ext cx="169920" cy="168120"/>
              </p14:xfrm>
            </p:contentPart>
          </mc:Choice>
          <mc:Fallback xmlns="">
            <p:pic>
              <p:nvPicPr>
                <p:cNvPr id="7" name="Encre 6">
                  <a:extLst>
                    <a:ext uri="{FF2B5EF4-FFF2-40B4-BE49-F238E27FC236}">
                      <a16:creationId xmlns:a16="http://schemas.microsoft.com/office/drawing/2014/main" id="{71E46A99-2251-4415-9B68-B6E1B319B7B3}"/>
                    </a:ext>
                  </a:extLst>
                </p:cNvPr>
                <p:cNvPicPr/>
                <p:nvPr/>
              </p:nvPicPr>
              <p:blipFill>
                <a:blip r:embed="rId5"/>
                <a:stretch>
                  <a:fillRect/>
                </a:stretch>
              </p:blipFill>
              <p:spPr>
                <a:xfrm>
                  <a:off x="11637385" y="3408411"/>
                  <a:ext cx="241560" cy="2397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8" name="Encre 7">
                  <a:extLst>
                    <a:ext uri="{FF2B5EF4-FFF2-40B4-BE49-F238E27FC236}">
                      <a16:creationId xmlns:a16="http://schemas.microsoft.com/office/drawing/2014/main" id="{B8BE71F5-F4A9-46F8-B181-6C9D48FA8B56}"/>
                    </a:ext>
                  </a:extLst>
                </p14:cNvPr>
                <p14:cNvContentPartPr/>
                <p14:nvPr/>
              </p14:nvContentPartPr>
              <p14:xfrm>
                <a:off x="11648905" y="3641331"/>
                <a:ext cx="183240" cy="172440"/>
              </p14:xfrm>
            </p:contentPart>
          </mc:Choice>
          <mc:Fallback xmlns="">
            <p:pic>
              <p:nvPicPr>
                <p:cNvPr id="8" name="Encre 7">
                  <a:extLst>
                    <a:ext uri="{FF2B5EF4-FFF2-40B4-BE49-F238E27FC236}">
                      <a16:creationId xmlns:a16="http://schemas.microsoft.com/office/drawing/2014/main" id="{B8BE71F5-F4A9-46F8-B181-6C9D48FA8B56}"/>
                    </a:ext>
                  </a:extLst>
                </p:cNvPr>
                <p:cNvPicPr/>
                <p:nvPr/>
              </p:nvPicPr>
              <p:blipFill>
                <a:blip r:embed="rId7"/>
                <a:stretch>
                  <a:fillRect/>
                </a:stretch>
              </p:blipFill>
              <p:spPr>
                <a:xfrm>
                  <a:off x="11612905" y="3605331"/>
                  <a:ext cx="254880" cy="2440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
            <p14:nvContentPartPr>
              <p14:cNvPr id="11" name="Encre 10">
                <a:extLst>
                  <a:ext uri="{FF2B5EF4-FFF2-40B4-BE49-F238E27FC236}">
                    <a16:creationId xmlns:a16="http://schemas.microsoft.com/office/drawing/2014/main" id="{E9BCE26F-5007-4EDE-BB51-622D21CAD88B}"/>
                  </a:ext>
                </a:extLst>
              </p14:cNvPr>
              <p14:cNvContentPartPr/>
              <p14:nvPr/>
            </p14:nvContentPartPr>
            <p14:xfrm>
              <a:off x="796680" y="3424172"/>
              <a:ext cx="25560" cy="344880"/>
            </p14:xfrm>
          </p:contentPart>
        </mc:Choice>
        <mc:Fallback xmlns="">
          <p:pic>
            <p:nvPicPr>
              <p:cNvPr id="11" name="Encre 10">
                <a:extLst>
                  <a:ext uri="{FF2B5EF4-FFF2-40B4-BE49-F238E27FC236}">
                    <a16:creationId xmlns:a16="http://schemas.microsoft.com/office/drawing/2014/main" id="{E9BCE26F-5007-4EDE-BB51-622D21CAD88B}"/>
                  </a:ext>
                </a:extLst>
              </p:cNvPr>
              <p:cNvPicPr/>
              <p:nvPr/>
            </p:nvPicPr>
            <p:blipFill>
              <a:blip r:embed="rId9"/>
              <a:stretch>
                <a:fillRect/>
              </a:stretch>
            </p:blipFill>
            <p:spPr>
              <a:xfrm>
                <a:off x="778680" y="3406532"/>
                <a:ext cx="61200" cy="3805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7" name="Encre 16">
                <a:extLst>
                  <a:ext uri="{FF2B5EF4-FFF2-40B4-BE49-F238E27FC236}">
                    <a16:creationId xmlns:a16="http://schemas.microsoft.com/office/drawing/2014/main" id="{1CB25366-7BD7-4297-B608-D043F0DE8184}"/>
                  </a:ext>
                </a:extLst>
              </p14:cNvPr>
              <p14:cNvContentPartPr/>
              <p14:nvPr/>
            </p14:nvContentPartPr>
            <p14:xfrm>
              <a:off x="10807454" y="3372798"/>
              <a:ext cx="23760" cy="467280"/>
            </p14:xfrm>
          </p:contentPart>
        </mc:Choice>
        <mc:Fallback xmlns="">
          <p:pic>
            <p:nvPicPr>
              <p:cNvPr id="17" name="Encre 16">
                <a:extLst>
                  <a:ext uri="{FF2B5EF4-FFF2-40B4-BE49-F238E27FC236}">
                    <a16:creationId xmlns:a16="http://schemas.microsoft.com/office/drawing/2014/main" id="{1CB25366-7BD7-4297-B608-D043F0DE8184}"/>
                  </a:ext>
                </a:extLst>
              </p:cNvPr>
              <p:cNvPicPr/>
              <p:nvPr/>
            </p:nvPicPr>
            <p:blipFill>
              <a:blip r:embed="rId11"/>
              <a:stretch>
                <a:fillRect/>
              </a:stretch>
            </p:blipFill>
            <p:spPr>
              <a:xfrm>
                <a:off x="10789814" y="3355158"/>
                <a:ext cx="59400" cy="502920"/>
              </a:xfrm>
              <a:prstGeom prst="rect">
                <a:avLst/>
              </a:prstGeom>
            </p:spPr>
          </p:pic>
        </mc:Fallback>
      </mc:AlternateContent>
      <p:sp>
        <p:nvSpPr>
          <p:cNvPr id="85" name="ZoneTexte 84">
            <a:extLst>
              <a:ext uri="{FF2B5EF4-FFF2-40B4-BE49-F238E27FC236}">
                <a16:creationId xmlns:a16="http://schemas.microsoft.com/office/drawing/2014/main" id="{3565C235-26BB-4AF1-B98D-A0E167054DF6}"/>
              </a:ext>
            </a:extLst>
          </p:cNvPr>
          <p:cNvSpPr txBox="1"/>
          <p:nvPr/>
        </p:nvSpPr>
        <p:spPr>
          <a:xfrm>
            <a:off x="159388" y="3846406"/>
            <a:ext cx="1228872" cy="900246"/>
          </a:xfrm>
          <a:prstGeom prst="rect">
            <a:avLst/>
          </a:prstGeom>
          <a:noFill/>
        </p:spPr>
        <p:txBody>
          <a:bodyPr wrap="square" rtlCol="0">
            <a:spAutoFit/>
          </a:bodyPr>
          <a:lstStyle/>
          <a:p>
            <a:r>
              <a:rPr lang="fr-FR" sz="1050" dirty="0"/>
              <a:t>Remise du dossier à l’IAE.</a:t>
            </a:r>
          </a:p>
          <a:p>
            <a:r>
              <a:rPr lang="fr-FR" sz="1050" dirty="0"/>
              <a:t>5 places dispo. Si plus de demandes </a:t>
            </a:r>
            <a:r>
              <a:rPr lang="fr-FR" sz="1050" dirty="0">
                <a:sym typeface="Wingdings" panose="05000000000000000000" pitchFamily="2" charset="2"/>
              </a:rPr>
              <a:t></a:t>
            </a:r>
            <a:r>
              <a:rPr lang="fr-FR" sz="1050" dirty="0"/>
              <a:t> sélections</a:t>
            </a:r>
          </a:p>
        </p:txBody>
      </p:sp>
      <p:grpSp>
        <p:nvGrpSpPr>
          <p:cNvPr id="126" name="Groupe 125">
            <a:extLst>
              <a:ext uri="{FF2B5EF4-FFF2-40B4-BE49-F238E27FC236}">
                <a16:creationId xmlns:a16="http://schemas.microsoft.com/office/drawing/2014/main" id="{01AC143B-6176-4793-8A18-AAE4A6B0317F}"/>
              </a:ext>
            </a:extLst>
          </p:cNvPr>
          <p:cNvGrpSpPr/>
          <p:nvPr/>
        </p:nvGrpSpPr>
        <p:grpSpPr>
          <a:xfrm>
            <a:off x="8663294" y="3182485"/>
            <a:ext cx="1567440" cy="238320"/>
            <a:chOff x="8663294" y="3182485"/>
            <a:chExt cx="1567440" cy="238320"/>
          </a:xfrm>
        </p:grpSpPr>
        <mc:AlternateContent xmlns:mc="http://schemas.openxmlformats.org/markup-compatibility/2006" xmlns:p14="http://schemas.microsoft.com/office/powerpoint/2010/main">
          <mc:Choice Requires="p14">
            <p:contentPart p14:bwMode="auto" r:id="rId12">
              <p14:nvContentPartPr>
                <p14:cNvPr id="109" name="Encre 108">
                  <a:extLst>
                    <a:ext uri="{FF2B5EF4-FFF2-40B4-BE49-F238E27FC236}">
                      <a16:creationId xmlns:a16="http://schemas.microsoft.com/office/drawing/2014/main" id="{EA4B0FE8-02D5-4116-AF60-34651F1DFE93}"/>
                    </a:ext>
                  </a:extLst>
                </p14:cNvPr>
                <p14:cNvContentPartPr/>
                <p14:nvPr/>
              </p14:nvContentPartPr>
              <p14:xfrm>
                <a:off x="8663294" y="3182485"/>
                <a:ext cx="135360" cy="238320"/>
              </p14:xfrm>
            </p:contentPart>
          </mc:Choice>
          <mc:Fallback xmlns="">
            <p:pic>
              <p:nvPicPr>
                <p:cNvPr id="109" name="Encre 108">
                  <a:extLst>
                    <a:ext uri="{FF2B5EF4-FFF2-40B4-BE49-F238E27FC236}">
                      <a16:creationId xmlns:a16="http://schemas.microsoft.com/office/drawing/2014/main" id="{EA4B0FE8-02D5-4116-AF60-34651F1DFE93}"/>
                    </a:ext>
                  </a:extLst>
                </p:cNvPr>
                <p:cNvPicPr/>
                <p:nvPr/>
              </p:nvPicPr>
              <p:blipFill>
                <a:blip r:embed="rId13"/>
                <a:stretch>
                  <a:fillRect/>
                </a:stretch>
              </p:blipFill>
              <p:spPr>
                <a:xfrm>
                  <a:off x="8645654" y="3164485"/>
                  <a:ext cx="171000" cy="2739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10" name="Encre 109">
                  <a:extLst>
                    <a:ext uri="{FF2B5EF4-FFF2-40B4-BE49-F238E27FC236}">
                      <a16:creationId xmlns:a16="http://schemas.microsoft.com/office/drawing/2014/main" id="{8C53C8A7-BF31-427C-9E70-3701C3A05750}"/>
                    </a:ext>
                  </a:extLst>
                </p14:cNvPr>
                <p14:cNvContentPartPr/>
                <p14:nvPr/>
              </p14:nvContentPartPr>
              <p14:xfrm>
                <a:off x="8841494" y="3239365"/>
                <a:ext cx="5400" cy="164880"/>
              </p14:xfrm>
            </p:contentPart>
          </mc:Choice>
          <mc:Fallback xmlns="">
            <p:pic>
              <p:nvPicPr>
                <p:cNvPr id="110" name="Encre 109">
                  <a:extLst>
                    <a:ext uri="{FF2B5EF4-FFF2-40B4-BE49-F238E27FC236}">
                      <a16:creationId xmlns:a16="http://schemas.microsoft.com/office/drawing/2014/main" id="{8C53C8A7-BF31-427C-9E70-3701C3A05750}"/>
                    </a:ext>
                  </a:extLst>
                </p:cNvPr>
                <p:cNvPicPr/>
                <p:nvPr/>
              </p:nvPicPr>
              <p:blipFill>
                <a:blip r:embed="rId15"/>
                <a:stretch>
                  <a:fillRect/>
                </a:stretch>
              </p:blipFill>
              <p:spPr>
                <a:xfrm>
                  <a:off x="8823854" y="3221725"/>
                  <a:ext cx="41040" cy="20052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11" name="Encre 110">
                  <a:extLst>
                    <a:ext uri="{FF2B5EF4-FFF2-40B4-BE49-F238E27FC236}">
                      <a16:creationId xmlns:a16="http://schemas.microsoft.com/office/drawing/2014/main" id="{F0CBD2D1-AEA9-454D-8632-80CC2CF8EC12}"/>
                    </a:ext>
                  </a:extLst>
                </p14:cNvPr>
                <p14:cNvContentPartPr/>
                <p14:nvPr/>
              </p14:nvContentPartPr>
              <p14:xfrm>
                <a:off x="8852654" y="3189685"/>
                <a:ext cx="98280" cy="33840"/>
              </p14:xfrm>
            </p:contentPart>
          </mc:Choice>
          <mc:Fallback xmlns="">
            <p:pic>
              <p:nvPicPr>
                <p:cNvPr id="111" name="Encre 110">
                  <a:extLst>
                    <a:ext uri="{FF2B5EF4-FFF2-40B4-BE49-F238E27FC236}">
                      <a16:creationId xmlns:a16="http://schemas.microsoft.com/office/drawing/2014/main" id="{F0CBD2D1-AEA9-454D-8632-80CC2CF8EC12}"/>
                    </a:ext>
                  </a:extLst>
                </p:cNvPr>
                <p:cNvPicPr/>
                <p:nvPr/>
              </p:nvPicPr>
              <p:blipFill>
                <a:blip r:embed="rId17"/>
                <a:stretch>
                  <a:fillRect/>
                </a:stretch>
              </p:blipFill>
              <p:spPr>
                <a:xfrm>
                  <a:off x="8835014" y="3172045"/>
                  <a:ext cx="133920" cy="6948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12" name="Encre 111">
                  <a:extLst>
                    <a:ext uri="{FF2B5EF4-FFF2-40B4-BE49-F238E27FC236}">
                      <a16:creationId xmlns:a16="http://schemas.microsoft.com/office/drawing/2014/main" id="{7F8A2515-5799-4958-B1A9-6F12789F631F}"/>
                    </a:ext>
                  </a:extLst>
                </p14:cNvPr>
                <p14:cNvContentPartPr/>
                <p14:nvPr/>
              </p14:nvContentPartPr>
              <p14:xfrm>
                <a:off x="8851574" y="3289045"/>
                <a:ext cx="94680" cy="116640"/>
              </p14:xfrm>
            </p:contentPart>
          </mc:Choice>
          <mc:Fallback xmlns="">
            <p:pic>
              <p:nvPicPr>
                <p:cNvPr id="112" name="Encre 111">
                  <a:extLst>
                    <a:ext uri="{FF2B5EF4-FFF2-40B4-BE49-F238E27FC236}">
                      <a16:creationId xmlns:a16="http://schemas.microsoft.com/office/drawing/2014/main" id="{7F8A2515-5799-4958-B1A9-6F12789F631F}"/>
                    </a:ext>
                  </a:extLst>
                </p:cNvPr>
                <p:cNvPicPr/>
                <p:nvPr/>
              </p:nvPicPr>
              <p:blipFill>
                <a:blip r:embed="rId19"/>
                <a:stretch>
                  <a:fillRect/>
                </a:stretch>
              </p:blipFill>
              <p:spPr>
                <a:xfrm>
                  <a:off x="8833934" y="3271405"/>
                  <a:ext cx="130320" cy="15228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13" name="Encre 112">
                  <a:extLst>
                    <a:ext uri="{FF2B5EF4-FFF2-40B4-BE49-F238E27FC236}">
                      <a16:creationId xmlns:a16="http://schemas.microsoft.com/office/drawing/2014/main" id="{E6DC6CE5-7A6C-41F7-82E1-7A5495A9CBD8}"/>
                    </a:ext>
                  </a:extLst>
                </p14:cNvPr>
                <p14:cNvContentPartPr/>
                <p14:nvPr/>
              </p14:nvContentPartPr>
              <p14:xfrm>
                <a:off x="8982614" y="3241885"/>
                <a:ext cx="17280" cy="144360"/>
              </p14:xfrm>
            </p:contentPart>
          </mc:Choice>
          <mc:Fallback xmlns="">
            <p:pic>
              <p:nvPicPr>
                <p:cNvPr id="113" name="Encre 112">
                  <a:extLst>
                    <a:ext uri="{FF2B5EF4-FFF2-40B4-BE49-F238E27FC236}">
                      <a16:creationId xmlns:a16="http://schemas.microsoft.com/office/drawing/2014/main" id="{E6DC6CE5-7A6C-41F7-82E1-7A5495A9CBD8}"/>
                    </a:ext>
                  </a:extLst>
                </p:cNvPr>
                <p:cNvPicPr/>
                <p:nvPr/>
              </p:nvPicPr>
              <p:blipFill>
                <a:blip r:embed="rId21"/>
                <a:stretch>
                  <a:fillRect/>
                </a:stretch>
              </p:blipFill>
              <p:spPr>
                <a:xfrm>
                  <a:off x="8964614" y="3223885"/>
                  <a:ext cx="52920" cy="1800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14" name="Encre 113">
                  <a:extLst>
                    <a:ext uri="{FF2B5EF4-FFF2-40B4-BE49-F238E27FC236}">
                      <a16:creationId xmlns:a16="http://schemas.microsoft.com/office/drawing/2014/main" id="{5B091500-794C-4BE8-8C52-C61F5015770F}"/>
                    </a:ext>
                  </a:extLst>
                </p14:cNvPr>
                <p14:cNvContentPartPr/>
                <p14:nvPr/>
              </p14:nvContentPartPr>
              <p14:xfrm>
                <a:off x="8983334" y="3213805"/>
                <a:ext cx="127440" cy="167040"/>
              </p14:xfrm>
            </p:contentPart>
          </mc:Choice>
          <mc:Fallback xmlns="">
            <p:pic>
              <p:nvPicPr>
                <p:cNvPr id="114" name="Encre 113">
                  <a:extLst>
                    <a:ext uri="{FF2B5EF4-FFF2-40B4-BE49-F238E27FC236}">
                      <a16:creationId xmlns:a16="http://schemas.microsoft.com/office/drawing/2014/main" id="{5B091500-794C-4BE8-8C52-C61F5015770F}"/>
                    </a:ext>
                  </a:extLst>
                </p:cNvPr>
                <p:cNvPicPr/>
                <p:nvPr/>
              </p:nvPicPr>
              <p:blipFill>
                <a:blip r:embed="rId23"/>
                <a:stretch>
                  <a:fillRect/>
                </a:stretch>
              </p:blipFill>
              <p:spPr>
                <a:xfrm>
                  <a:off x="8965694" y="3195805"/>
                  <a:ext cx="163080" cy="20268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15" name="Encre 114">
                  <a:extLst>
                    <a:ext uri="{FF2B5EF4-FFF2-40B4-BE49-F238E27FC236}">
                      <a16:creationId xmlns:a16="http://schemas.microsoft.com/office/drawing/2014/main" id="{017D30C1-49E9-4A7B-9BBF-B26288294990}"/>
                    </a:ext>
                  </a:extLst>
                </p14:cNvPr>
                <p14:cNvContentPartPr/>
                <p14:nvPr/>
              </p14:nvContentPartPr>
              <p14:xfrm>
                <a:off x="9156854" y="3209485"/>
                <a:ext cx="83520" cy="168840"/>
              </p14:xfrm>
            </p:contentPart>
          </mc:Choice>
          <mc:Fallback xmlns="">
            <p:pic>
              <p:nvPicPr>
                <p:cNvPr id="115" name="Encre 114">
                  <a:extLst>
                    <a:ext uri="{FF2B5EF4-FFF2-40B4-BE49-F238E27FC236}">
                      <a16:creationId xmlns:a16="http://schemas.microsoft.com/office/drawing/2014/main" id="{017D30C1-49E9-4A7B-9BBF-B26288294990}"/>
                    </a:ext>
                  </a:extLst>
                </p:cNvPr>
                <p:cNvPicPr/>
                <p:nvPr/>
              </p:nvPicPr>
              <p:blipFill>
                <a:blip r:embed="rId25"/>
                <a:stretch>
                  <a:fillRect/>
                </a:stretch>
              </p:blipFill>
              <p:spPr>
                <a:xfrm>
                  <a:off x="9138854" y="3191845"/>
                  <a:ext cx="119160" cy="20448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16" name="Encre 115">
                  <a:extLst>
                    <a:ext uri="{FF2B5EF4-FFF2-40B4-BE49-F238E27FC236}">
                      <a16:creationId xmlns:a16="http://schemas.microsoft.com/office/drawing/2014/main" id="{913C6504-8CB1-4F59-B197-342666ED24D4}"/>
                    </a:ext>
                  </a:extLst>
                </p14:cNvPr>
                <p14:cNvContentPartPr/>
                <p14:nvPr/>
              </p14:nvContentPartPr>
              <p14:xfrm>
                <a:off x="9164054" y="3287965"/>
                <a:ext cx="70920" cy="16920"/>
              </p14:xfrm>
            </p:contentPart>
          </mc:Choice>
          <mc:Fallback xmlns="">
            <p:pic>
              <p:nvPicPr>
                <p:cNvPr id="116" name="Encre 115">
                  <a:extLst>
                    <a:ext uri="{FF2B5EF4-FFF2-40B4-BE49-F238E27FC236}">
                      <a16:creationId xmlns:a16="http://schemas.microsoft.com/office/drawing/2014/main" id="{913C6504-8CB1-4F59-B197-342666ED24D4}"/>
                    </a:ext>
                  </a:extLst>
                </p:cNvPr>
                <p:cNvPicPr/>
                <p:nvPr/>
              </p:nvPicPr>
              <p:blipFill>
                <a:blip r:embed="rId27"/>
                <a:stretch>
                  <a:fillRect/>
                </a:stretch>
              </p:blipFill>
              <p:spPr>
                <a:xfrm>
                  <a:off x="9146414" y="3269965"/>
                  <a:ext cx="106560" cy="5256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117" name="Encre 116">
                  <a:extLst>
                    <a:ext uri="{FF2B5EF4-FFF2-40B4-BE49-F238E27FC236}">
                      <a16:creationId xmlns:a16="http://schemas.microsoft.com/office/drawing/2014/main" id="{27412B95-7A54-418A-B48A-A7E46E5EC705}"/>
                    </a:ext>
                  </a:extLst>
                </p14:cNvPr>
                <p14:cNvContentPartPr/>
                <p14:nvPr/>
              </p14:nvContentPartPr>
              <p14:xfrm>
                <a:off x="9172694" y="3370045"/>
                <a:ext cx="85320" cy="11520"/>
              </p14:xfrm>
            </p:contentPart>
          </mc:Choice>
          <mc:Fallback xmlns="">
            <p:pic>
              <p:nvPicPr>
                <p:cNvPr id="117" name="Encre 116">
                  <a:extLst>
                    <a:ext uri="{FF2B5EF4-FFF2-40B4-BE49-F238E27FC236}">
                      <a16:creationId xmlns:a16="http://schemas.microsoft.com/office/drawing/2014/main" id="{27412B95-7A54-418A-B48A-A7E46E5EC705}"/>
                    </a:ext>
                  </a:extLst>
                </p:cNvPr>
                <p:cNvPicPr/>
                <p:nvPr/>
              </p:nvPicPr>
              <p:blipFill>
                <a:blip r:embed="rId29"/>
                <a:stretch>
                  <a:fillRect/>
                </a:stretch>
              </p:blipFill>
              <p:spPr>
                <a:xfrm>
                  <a:off x="9154694" y="3352045"/>
                  <a:ext cx="120960" cy="4716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118" name="Encre 117">
                  <a:extLst>
                    <a:ext uri="{FF2B5EF4-FFF2-40B4-BE49-F238E27FC236}">
                      <a16:creationId xmlns:a16="http://schemas.microsoft.com/office/drawing/2014/main" id="{D4960B5B-D947-4F42-A64B-086237DB23B0}"/>
                    </a:ext>
                  </a:extLst>
                </p14:cNvPr>
                <p14:cNvContentPartPr/>
                <p14:nvPr/>
              </p14:nvContentPartPr>
              <p14:xfrm>
                <a:off x="9308414" y="3206965"/>
                <a:ext cx="89280" cy="171360"/>
              </p14:xfrm>
            </p:contentPart>
          </mc:Choice>
          <mc:Fallback xmlns="">
            <p:pic>
              <p:nvPicPr>
                <p:cNvPr id="118" name="Encre 117">
                  <a:extLst>
                    <a:ext uri="{FF2B5EF4-FFF2-40B4-BE49-F238E27FC236}">
                      <a16:creationId xmlns:a16="http://schemas.microsoft.com/office/drawing/2014/main" id="{D4960B5B-D947-4F42-A64B-086237DB23B0}"/>
                    </a:ext>
                  </a:extLst>
                </p:cNvPr>
                <p:cNvPicPr/>
                <p:nvPr/>
              </p:nvPicPr>
              <p:blipFill>
                <a:blip r:embed="rId31"/>
                <a:stretch>
                  <a:fillRect/>
                </a:stretch>
              </p:blipFill>
              <p:spPr>
                <a:xfrm>
                  <a:off x="9290414" y="3189325"/>
                  <a:ext cx="124920" cy="2070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119" name="Encre 118">
                  <a:extLst>
                    <a:ext uri="{FF2B5EF4-FFF2-40B4-BE49-F238E27FC236}">
                      <a16:creationId xmlns:a16="http://schemas.microsoft.com/office/drawing/2014/main" id="{7CA08822-1D4F-4D3A-813A-CA7B940E6984}"/>
                    </a:ext>
                  </a:extLst>
                </p14:cNvPr>
                <p14:cNvContentPartPr/>
                <p14:nvPr/>
              </p14:nvContentPartPr>
              <p14:xfrm>
                <a:off x="9427214" y="3195445"/>
                <a:ext cx="119520" cy="18360"/>
              </p14:xfrm>
            </p:contentPart>
          </mc:Choice>
          <mc:Fallback xmlns="">
            <p:pic>
              <p:nvPicPr>
                <p:cNvPr id="119" name="Encre 118">
                  <a:extLst>
                    <a:ext uri="{FF2B5EF4-FFF2-40B4-BE49-F238E27FC236}">
                      <a16:creationId xmlns:a16="http://schemas.microsoft.com/office/drawing/2014/main" id="{7CA08822-1D4F-4D3A-813A-CA7B940E6984}"/>
                    </a:ext>
                  </a:extLst>
                </p:cNvPr>
                <p:cNvPicPr/>
                <p:nvPr/>
              </p:nvPicPr>
              <p:blipFill>
                <a:blip r:embed="rId33"/>
                <a:stretch>
                  <a:fillRect/>
                </a:stretch>
              </p:blipFill>
              <p:spPr>
                <a:xfrm>
                  <a:off x="9409574" y="3177445"/>
                  <a:ext cx="155160" cy="5400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120" name="Encre 119">
                  <a:extLst>
                    <a:ext uri="{FF2B5EF4-FFF2-40B4-BE49-F238E27FC236}">
                      <a16:creationId xmlns:a16="http://schemas.microsoft.com/office/drawing/2014/main" id="{3783B80C-D7DF-4852-8169-F20003069DED}"/>
                    </a:ext>
                  </a:extLst>
                </p14:cNvPr>
                <p14:cNvContentPartPr/>
                <p14:nvPr/>
              </p14:nvContentPartPr>
              <p14:xfrm>
                <a:off x="9488054" y="3209125"/>
                <a:ext cx="16200" cy="174240"/>
              </p14:xfrm>
            </p:contentPart>
          </mc:Choice>
          <mc:Fallback xmlns="">
            <p:pic>
              <p:nvPicPr>
                <p:cNvPr id="120" name="Encre 119">
                  <a:extLst>
                    <a:ext uri="{FF2B5EF4-FFF2-40B4-BE49-F238E27FC236}">
                      <a16:creationId xmlns:a16="http://schemas.microsoft.com/office/drawing/2014/main" id="{3783B80C-D7DF-4852-8169-F20003069DED}"/>
                    </a:ext>
                  </a:extLst>
                </p:cNvPr>
                <p:cNvPicPr/>
                <p:nvPr/>
              </p:nvPicPr>
              <p:blipFill>
                <a:blip r:embed="rId35"/>
                <a:stretch>
                  <a:fillRect/>
                </a:stretch>
              </p:blipFill>
              <p:spPr>
                <a:xfrm>
                  <a:off x="9470054" y="3191125"/>
                  <a:ext cx="51840" cy="20988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121" name="Encre 120">
                  <a:extLst>
                    <a:ext uri="{FF2B5EF4-FFF2-40B4-BE49-F238E27FC236}">
                      <a16:creationId xmlns:a16="http://schemas.microsoft.com/office/drawing/2014/main" id="{A695AD3A-0907-4B6B-8F86-0F4AD2F7C03A}"/>
                    </a:ext>
                  </a:extLst>
                </p14:cNvPr>
                <p14:cNvContentPartPr/>
                <p14:nvPr/>
              </p14:nvContentPartPr>
              <p14:xfrm>
                <a:off x="9559694" y="3216685"/>
                <a:ext cx="172440" cy="165600"/>
              </p14:xfrm>
            </p:contentPart>
          </mc:Choice>
          <mc:Fallback xmlns="">
            <p:pic>
              <p:nvPicPr>
                <p:cNvPr id="121" name="Encre 120">
                  <a:extLst>
                    <a:ext uri="{FF2B5EF4-FFF2-40B4-BE49-F238E27FC236}">
                      <a16:creationId xmlns:a16="http://schemas.microsoft.com/office/drawing/2014/main" id="{A695AD3A-0907-4B6B-8F86-0F4AD2F7C03A}"/>
                    </a:ext>
                  </a:extLst>
                </p:cNvPr>
                <p:cNvPicPr/>
                <p:nvPr/>
              </p:nvPicPr>
              <p:blipFill>
                <a:blip r:embed="rId37"/>
                <a:stretch>
                  <a:fillRect/>
                </a:stretch>
              </p:blipFill>
              <p:spPr>
                <a:xfrm>
                  <a:off x="9542054" y="3198685"/>
                  <a:ext cx="208080" cy="20124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122" name="Encre 121">
                  <a:extLst>
                    <a:ext uri="{FF2B5EF4-FFF2-40B4-BE49-F238E27FC236}">
                      <a16:creationId xmlns:a16="http://schemas.microsoft.com/office/drawing/2014/main" id="{D46F55F7-2250-4CFF-B794-DECA669B53CA}"/>
                    </a:ext>
                  </a:extLst>
                </p14:cNvPr>
                <p14:cNvContentPartPr/>
                <p14:nvPr/>
              </p14:nvContentPartPr>
              <p14:xfrm>
                <a:off x="9772454" y="3244405"/>
                <a:ext cx="26280" cy="133200"/>
              </p14:xfrm>
            </p:contentPart>
          </mc:Choice>
          <mc:Fallback xmlns="">
            <p:pic>
              <p:nvPicPr>
                <p:cNvPr id="122" name="Encre 121">
                  <a:extLst>
                    <a:ext uri="{FF2B5EF4-FFF2-40B4-BE49-F238E27FC236}">
                      <a16:creationId xmlns:a16="http://schemas.microsoft.com/office/drawing/2014/main" id="{D46F55F7-2250-4CFF-B794-DECA669B53CA}"/>
                    </a:ext>
                  </a:extLst>
                </p:cNvPr>
                <p:cNvPicPr/>
                <p:nvPr/>
              </p:nvPicPr>
              <p:blipFill>
                <a:blip r:embed="rId39"/>
                <a:stretch>
                  <a:fillRect/>
                </a:stretch>
              </p:blipFill>
              <p:spPr>
                <a:xfrm>
                  <a:off x="9754454" y="3226405"/>
                  <a:ext cx="61920" cy="16884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123" name="Encre 122">
                  <a:extLst>
                    <a:ext uri="{FF2B5EF4-FFF2-40B4-BE49-F238E27FC236}">
                      <a16:creationId xmlns:a16="http://schemas.microsoft.com/office/drawing/2014/main" id="{48874B1F-DFD3-4A2D-8187-105B73EDDD0B}"/>
                    </a:ext>
                  </a:extLst>
                </p14:cNvPr>
                <p14:cNvContentPartPr/>
                <p14:nvPr/>
              </p14:nvContentPartPr>
              <p14:xfrm>
                <a:off x="9779294" y="3203005"/>
                <a:ext cx="86040" cy="90000"/>
              </p14:xfrm>
            </p:contentPart>
          </mc:Choice>
          <mc:Fallback xmlns="">
            <p:pic>
              <p:nvPicPr>
                <p:cNvPr id="123" name="Encre 122">
                  <a:extLst>
                    <a:ext uri="{FF2B5EF4-FFF2-40B4-BE49-F238E27FC236}">
                      <a16:creationId xmlns:a16="http://schemas.microsoft.com/office/drawing/2014/main" id="{48874B1F-DFD3-4A2D-8187-105B73EDDD0B}"/>
                    </a:ext>
                  </a:extLst>
                </p:cNvPr>
                <p:cNvPicPr/>
                <p:nvPr/>
              </p:nvPicPr>
              <p:blipFill>
                <a:blip r:embed="rId41"/>
                <a:stretch>
                  <a:fillRect/>
                </a:stretch>
              </p:blipFill>
              <p:spPr>
                <a:xfrm>
                  <a:off x="9761294" y="3185005"/>
                  <a:ext cx="121680" cy="12564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124" name="Encre 123">
                  <a:extLst>
                    <a:ext uri="{FF2B5EF4-FFF2-40B4-BE49-F238E27FC236}">
                      <a16:creationId xmlns:a16="http://schemas.microsoft.com/office/drawing/2014/main" id="{395A3A26-3F46-4D85-B184-A218D8C90210}"/>
                    </a:ext>
                  </a:extLst>
                </p14:cNvPr>
                <p14:cNvContentPartPr/>
                <p14:nvPr/>
              </p14:nvContentPartPr>
              <p14:xfrm>
                <a:off x="9776414" y="3362845"/>
                <a:ext cx="100080" cy="18360"/>
              </p14:xfrm>
            </p:contentPart>
          </mc:Choice>
          <mc:Fallback xmlns="">
            <p:pic>
              <p:nvPicPr>
                <p:cNvPr id="124" name="Encre 123">
                  <a:extLst>
                    <a:ext uri="{FF2B5EF4-FFF2-40B4-BE49-F238E27FC236}">
                      <a16:creationId xmlns:a16="http://schemas.microsoft.com/office/drawing/2014/main" id="{395A3A26-3F46-4D85-B184-A218D8C90210}"/>
                    </a:ext>
                  </a:extLst>
                </p:cNvPr>
                <p:cNvPicPr/>
                <p:nvPr/>
              </p:nvPicPr>
              <p:blipFill>
                <a:blip r:embed="rId43"/>
                <a:stretch>
                  <a:fillRect/>
                </a:stretch>
              </p:blipFill>
              <p:spPr>
                <a:xfrm>
                  <a:off x="9758414" y="3345205"/>
                  <a:ext cx="135720" cy="5400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125" name="Encre 124">
                  <a:extLst>
                    <a:ext uri="{FF2B5EF4-FFF2-40B4-BE49-F238E27FC236}">
                      <a16:creationId xmlns:a16="http://schemas.microsoft.com/office/drawing/2014/main" id="{0B9ECF2B-DD05-434C-A0C9-DE0A0F955966}"/>
                    </a:ext>
                  </a:extLst>
                </p14:cNvPr>
                <p14:cNvContentPartPr/>
                <p14:nvPr/>
              </p14:nvContentPartPr>
              <p14:xfrm>
                <a:off x="10045694" y="3194365"/>
                <a:ext cx="185040" cy="192600"/>
              </p14:xfrm>
            </p:contentPart>
          </mc:Choice>
          <mc:Fallback xmlns="">
            <p:pic>
              <p:nvPicPr>
                <p:cNvPr id="125" name="Encre 124">
                  <a:extLst>
                    <a:ext uri="{FF2B5EF4-FFF2-40B4-BE49-F238E27FC236}">
                      <a16:creationId xmlns:a16="http://schemas.microsoft.com/office/drawing/2014/main" id="{0B9ECF2B-DD05-434C-A0C9-DE0A0F955966}"/>
                    </a:ext>
                  </a:extLst>
                </p:cNvPr>
                <p:cNvPicPr/>
                <p:nvPr/>
              </p:nvPicPr>
              <p:blipFill>
                <a:blip r:embed="rId45"/>
                <a:stretch>
                  <a:fillRect/>
                </a:stretch>
              </p:blipFill>
              <p:spPr>
                <a:xfrm>
                  <a:off x="10027694" y="3176725"/>
                  <a:ext cx="220680" cy="2282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46">
            <p14:nvContentPartPr>
              <p14:cNvPr id="215" name="Encre 214">
                <a:extLst>
                  <a:ext uri="{FF2B5EF4-FFF2-40B4-BE49-F238E27FC236}">
                    <a16:creationId xmlns:a16="http://schemas.microsoft.com/office/drawing/2014/main" id="{101C13F9-32BB-4B6B-81AD-E77B8B2056D4}"/>
                  </a:ext>
                </a:extLst>
              </p14:cNvPr>
              <p14:cNvContentPartPr/>
              <p14:nvPr/>
            </p14:nvContentPartPr>
            <p14:xfrm>
              <a:off x="1534575" y="3252180"/>
              <a:ext cx="270720" cy="5760"/>
            </p14:xfrm>
          </p:contentPart>
        </mc:Choice>
        <mc:Fallback xmlns="">
          <p:pic>
            <p:nvPicPr>
              <p:cNvPr id="215" name="Encre 214">
                <a:extLst>
                  <a:ext uri="{FF2B5EF4-FFF2-40B4-BE49-F238E27FC236}">
                    <a16:creationId xmlns:a16="http://schemas.microsoft.com/office/drawing/2014/main" id="{101C13F9-32BB-4B6B-81AD-E77B8B2056D4}"/>
                  </a:ext>
                </a:extLst>
              </p:cNvPr>
              <p:cNvPicPr/>
              <p:nvPr/>
            </p:nvPicPr>
            <p:blipFill>
              <a:blip r:embed="rId47"/>
              <a:stretch>
                <a:fillRect/>
              </a:stretch>
            </p:blipFill>
            <p:spPr>
              <a:xfrm>
                <a:off x="1525935" y="3243180"/>
                <a:ext cx="288360" cy="2340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265" name="Encre 264">
                <a:extLst>
                  <a:ext uri="{FF2B5EF4-FFF2-40B4-BE49-F238E27FC236}">
                    <a16:creationId xmlns:a16="http://schemas.microsoft.com/office/drawing/2014/main" id="{E5B86F4E-172C-491C-8532-B72FF516C085}"/>
                  </a:ext>
                </a:extLst>
              </p14:cNvPr>
              <p14:cNvContentPartPr/>
              <p14:nvPr/>
            </p14:nvContentPartPr>
            <p14:xfrm>
              <a:off x="635400" y="5596635"/>
              <a:ext cx="987120" cy="128160"/>
            </p14:xfrm>
          </p:contentPart>
        </mc:Choice>
        <mc:Fallback xmlns="">
          <p:pic>
            <p:nvPicPr>
              <p:cNvPr id="265" name="Encre 264">
                <a:extLst>
                  <a:ext uri="{FF2B5EF4-FFF2-40B4-BE49-F238E27FC236}">
                    <a16:creationId xmlns:a16="http://schemas.microsoft.com/office/drawing/2014/main" id="{E5B86F4E-172C-491C-8532-B72FF516C085}"/>
                  </a:ext>
                </a:extLst>
              </p:cNvPr>
              <p:cNvPicPr/>
              <p:nvPr/>
            </p:nvPicPr>
            <p:blipFill>
              <a:blip r:embed="rId49"/>
              <a:stretch>
                <a:fillRect/>
              </a:stretch>
            </p:blipFill>
            <p:spPr>
              <a:xfrm>
                <a:off x="599760" y="5524995"/>
                <a:ext cx="1058760" cy="27180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277" name="Encre 276">
                <a:extLst>
                  <a:ext uri="{FF2B5EF4-FFF2-40B4-BE49-F238E27FC236}">
                    <a16:creationId xmlns:a16="http://schemas.microsoft.com/office/drawing/2014/main" id="{C4CEE60F-66FC-407E-BACD-9E03922CA66B}"/>
                  </a:ext>
                </a:extLst>
              </p14:cNvPr>
              <p14:cNvContentPartPr/>
              <p14:nvPr/>
            </p14:nvContentPartPr>
            <p14:xfrm>
              <a:off x="1797720" y="5652600"/>
              <a:ext cx="42120" cy="45000"/>
            </p14:xfrm>
          </p:contentPart>
        </mc:Choice>
        <mc:Fallback xmlns="">
          <p:pic>
            <p:nvPicPr>
              <p:cNvPr id="277" name="Encre 276">
                <a:extLst>
                  <a:ext uri="{FF2B5EF4-FFF2-40B4-BE49-F238E27FC236}">
                    <a16:creationId xmlns:a16="http://schemas.microsoft.com/office/drawing/2014/main" id="{C4CEE60F-66FC-407E-BACD-9E03922CA66B}"/>
                  </a:ext>
                </a:extLst>
              </p:cNvPr>
              <p:cNvPicPr/>
              <p:nvPr/>
            </p:nvPicPr>
            <p:blipFill>
              <a:blip r:embed="rId51"/>
              <a:stretch>
                <a:fillRect/>
              </a:stretch>
            </p:blipFill>
            <p:spPr>
              <a:xfrm>
                <a:off x="1793400" y="5648280"/>
                <a:ext cx="50760" cy="5364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248" name="Encre 247">
                <a:extLst>
                  <a:ext uri="{FF2B5EF4-FFF2-40B4-BE49-F238E27FC236}">
                    <a16:creationId xmlns:a16="http://schemas.microsoft.com/office/drawing/2014/main" id="{0D57DBA1-6283-465D-932A-9FEB440965FC}"/>
                  </a:ext>
                </a:extLst>
              </p14:cNvPr>
              <p14:cNvContentPartPr/>
              <p14:nvPr/>
            </p14:nvContentPartPr>
            <p14:xfrm>
              <a:off x="711780" y="5585520"/>
              <a:ext cx="39240" cy="165240"/>
            </p14:xfrm>
          </p:contentPart>
        </mc:Choice>
        <mc:Fallback xmlns="">
          <p:pic>
            <p:nvPicPr>
              <p:cNvPr id="248" name="Encre 247">
                <a:extLst>
                  <a:ext uri="{FF2B5EF4-FFF2-40B4-BE49-F238E27FC236}">
                    <a16:creationId xmlns:a16="http://schemas.microsoft.com/office/drawing/2014/main" id="{0D57DBA1-6283-465D-932A-9FEB440965FC}"/>
                  </a:ext>
                </a:extLst>
              </p:cNvPr>
              <p:cNvPicPr/>
              <p:nvPr/>
            </p:nvPicPr>
            <p:blipFill>
              <a:blip r:embed="rId53"/>
              <a:stretch>
                <a:fillRect/>
              </a:stretch>
            </p:blipFill>
            <p:spPr>
              <a:xfrm>
                <a:off x="702780" y="5576520"/>
                <a:ext cx="56880" cy="18288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249" name="Encre 248">
                <a:extLst>
                  <a:ext uri="{FF2B5EF4-FFF2-40B4-BE49-F238E27FC236}">
                    <a16:creationId xmlns:a16="http://schemas.microsoft.com/office/drawing/2014/main" id="{99C21204-6A82-424C-91AE-52432B7715C3}"/>
                  </a:ext>
                </a:extLst>
              </p14:cNvPr>
              <p14:cNvContentPartPr/>
              <p14:nvPr/>
            </p14:nvContentPartPr>
            <p14:xfrm>
              <a:off x="765420" y="5592720"/>
              <a:ext cx="54360" cy="14040"/>
            </p14:xfrm>
          </p:contentPart>
        </mc:Choice>
        <mc:Fallback xmlns="">
          <p:pic>
            <p:nvPicPr>
              <p:cNvPr id="249" name="Encre 248">
                <a:extLst>
                  <a:ext uri="{FF2B5EF4-FFF2-40B4-BE49-F238E27FC236}">
                    <a16:creationId xmlns:a16="http://schemas.microsoft.com/office/drawing/2014/main" id="{99C21204-6A82-424C-91AE-52432B7715C3}"/>
                  </a:ext>
                </a:extLst>
              </p:cNvPr>
              <p:cNvPicPr/>
              <p:nvPr/>
            </p:nvPicPr>
            <p:blipFill>
              <a:blip r:embed="rId55"/>
              <a:stretch>
                <a:fillRect/>
              </a:stretch>
            </p:blipFill>
            <p:spPr>
              <a:xfrm>
                <a:off x="756780" y="5583720"/>
                <a:ext cx="72000" cy="3168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250" name="Encre 249">
                <a:extLst>
                  <a:ext uri="{FF2B5EF4-FFF2-40B4-BE49-F238E27FC236}">
                    <a16:creationId xmlns:a16="http://schemas.microsoft.com/office/drawing/2014/main" id="{27147F6B-C261-41E4-A522-E8CB8DF5E0FB}"/>
                  </a:ext>
                </a:extLst>
              </p14:cNvPr>
              <p14:cNvContentPartPr/>
              <p14:nvPr/>
            </p14:nvContentPartPr>
            <p14:xfrm>
              <a:off x="762900" y="5600280"/>
              <a:ext cx="55080" cy="147240"/>
            </p14:xfrm>
          </p:contentPart>
        </mc:Choice>
        <mc:Fallback xmlns="">
          <p:pic>
            <p:nvPicPr>
              <p:cNvPr id="250" name="Encre 249">
                <a:extLst>
                  <a:ext uri="{FF2B5EF4-FFF2-40B4-BE49-F238E27FC236}">
                    <a16:creationId xmlns:a16="http://schemas.microsoft.com/office/drawing/2014/main" id="{27147F6B-C261-41E4-A522-E8CB8DF5E0FB}"/>
                  </a:ext>
                </a:extLst>
              </p:cNvPr>
              <p:cNvPicPr/>
              <p:nvPr/>
            </p:nvPicPr>
            <p:blipFill>
              <a:blip r:embed="rId57"/>
              <a:stretch>
                <a:fillRect/>
              </a:stretch>
            </p:blipFill>
            <p:spPr>
              <a:xfrm>
                <a:off x="754260" y="5591280"/>
                <a:ext cx="72720" cy="16488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251" name="Encre 250">
                <a:extLst>
                  <a:ext uri="{FF2B5EF4-FFF2-40B4-BE49-F238E27FC236}">
                    <a16:creationId xmlns:a16="http://schemas.microsoft.com/office/drawing/2014/main" id="{EAE4E0ED-E55C-44F7-901B-9AF59BAD7182}"/>
                  </a:ext>
                </a:extLst>
              </p14:cNvPr>
              <p14:cNvContentPartPr/>
              <p14:nvPr/>
            </p14:nvContentPartPr>
            <p14:xfrm>
              <a:off x="755700" y="5673360"/>
              <a:ext cx="54360" cy="16560"/>
            </p14:xfrm>
          </p:contentPart>
        </mc:Choice>
        <mc:Fallback xmlns="">
          <p:pic>
            <p:nvPicPr>
              <p:cNvPr id="251" name="Encre 250">
                <a:extLst>
                  <a:ext uri="{FF2B5EF4-FFF2-40B4-BE49-F238E27FC236}">
                    <a16:creationId xmlns:a16="http://schemas.microsoft.com/office/drawing/2014/main" id="{EAE4E0ED-E55C-44F7-901B-9AF59BAD7182}"/>
                  </a:ext>
                </a:extLst>
              </p:cNvPr>
              <p:cNvPicPr/>
              <p:nvPr/>
            </p:nvPicPr>
            <p:blipFill>
              <a:blip r:embed="rId59"/>
              <a:stretch>
                <a:fillRect/>
              </a:stretch>
            </p:blipFill>
            <p:spPr>
              <a:xfrm>
                <a:off x="746700" y="5664360"/>
                <a:ext cx="72000" cy="3420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252" name="Encre 251">
                <a:extLst>
                  <a:ext uri="{FF2B5EF4-FFF2-40B4-BE49-F238E27FC236}">
                    <a16:creationId xmlns:a16="http://schemas.microsoft.com/office/drawing/2014/main" id="{DB880F2D-841A-4298-AADE-42BCF99C94C0}"/>
                  </a:ext>
                </a:extLst>
              </p14:cNvPr>
              <p14:cNvContentPartPr/>
              <p14:nvPr/>
            </p14:nvContentPartPr>
            <p14:xfrm>
              <a:off x="825900" y="5608200"/>
              <a:ext cx="53640" cy="134280"/>
            </p14:xfrm>
          </p:contentPart>
        </mc:Choice>
        <mc:Fallback xmlns="">
          <p:pic>
            <p:nvPicPr>
              <p:cNvPr id="252" name="Encre 251">
                <a:extLst>
                  <a:ext uri="{FF2B5EF4-FFF2-40B4-BE49-F238E27FC236}">
                    <a16:creationId xmlns:a16="http://schemas.microsoft.com/office/drawing/2014/main" id="{DB880F2D-841A-4298-AADE-42BCF99C94C0}"/>
                  </a:ext>
                </a:extLst>
              </p:cNvPr>
              <p:cNvPicPr/>
              <p:nvPr/>
            </p:nvPicPr>
            <p:blipFill>
              <a:blip r:embed="rId61"/>
              <a:stretch>
                <a:fillRect/>
              </a:stretch>
            </p:blipFill>
            <p:spPr>
              <a:xfrm>
                <a:off x="817260" y="5599200"/>
                <a:ext cx="71280" cy="15192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253" name="Encre 252">
                <a:extLst>
                  <a:ext uri="{FF2B5EF4-FFF2-40B4-BE49-F238E27FC236}">
                    <a16:creationId xmlns:a16="http://schemas.microsoft.com/office/drawing/2014/main" id="{7B056DBD-203B-4CA9-B945-B976160175CD}"/>
                  </a:ext>
                </a:extLst>
              </p14:cNvPr>
              <p14:cNvContentPartPr/>
              <p14:nvPr/>
            </p14:nvContentPartPr>
            <p14:xfrm>
              <a:off x="933900" y="5612880"/>
              <a:ext cx="53640" cy="133560"/>
            </p14:xfrm>
          </p:contentPart>
        </mc:Choice>
        <mc:Fallback xmlns="">
          <p:pic>
            <p:nvPicPr>
              <p:cNvPr id="253" name="Encre 252">
                <a:extLst>
                  <a:ext uri="{FF2B5EF4-FFF2-40B4-BE49-F238E27FC236}">
                    <a16:creationId xmlns:a16="http://schemas.microsoft.com/office/drawing/2014/main" id="{7B056DBD-203B-4CA9-B945-B976160175CD}"/>
                  </a:ext>
                </a:extLst>
              </p:cNvPr>
              <p:cNvPicPr/>
              <p:nvPr/>
            </p:nvPicPr>
            <p:blipFill>
              <a:blip r:embed="rId63"/>
              <a:stretch>
                <a:fillRect/>
              </a:stretch>
            </p:blipFill>
            <p:spPr>
              <a:xfrm>
                <a:off x="925260" y="5604240"/>
                <a:ext cx="71280" cy="15120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254" name="Encre 253">
                <a:extLst>
                  <a:ext uri="{FF2B5EF4-FFF2-40B4-BE49-F238E27FC236}">
                    <a16:creationId xmlns:a16="http://schemas.microsoft.com/office/drawing/2014/main" id="{1D33C1AF-0E10-46BE-8699-27441738D637}"/>
                  </a:ext>
                </a:extLst>
              </p14:cNvPr>
              <p14:cNvContentPartPr/>
              <p14:nvPr/>
            </p14:nvContentPartPr>
            <p14:xfrm>
              <a:off x="1018500" y="5601720"/>
              <a:ext cx="67680" cy="134640"/>
            </p14:xfrm>
          </p:contentPart>
        </mc:Choice>
        <mc:Fallback xmlns="">
          <p:pic>
            <p:nvPicPr>
              <p:cNvPr id="254" name="Encre 253">
                <a:extLst>
                  <a:ext uri="{FF2B5EF4-FFF2-40B4-BE49-F238E27FC236}">
                    <a16:creationId xmlns:a16="http://schemas.microsoft.com/office/drawing/2014/main" id="{1D33C1AF-0E10-46BE-8699-27441738D637}"/>
                  </a:ext>
                </a:extLst>
              </p:cNvPr>
              <p:cNvPicPr/>
              <p:nvPr/>
            </p:nvPicPr>
            <p:blipFill>
              <a:blip r:embed="rId65"/>
              <a:stretch>
                <a:fillRect/>
              </a:stretch>
            </p:blipFill>
            <p:spPr>
              <a:xfrm>
                <a:off x="1009500" y="5593080"/>
                <a:ext cx="85320" cy="15228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255" name="Encre 254">
                <a:extLst>
                  <a:ext uri="{FF2B5EF4-FFF2-40B4-BE49-F238E27FC236}">
                    <a16:creationId xmlns:a16="http://schemas.microsoft.com/office/drawing/2014/main" id="{C8570B81-3C70-4FB3-87FC-F23614FC3E5A}"/>
                  </a:ext>
                </a:extLst>
              </p14:cNvPr>
              <p14:cNvContentPartPr/>
              <p14:nvPr/>
            </p14:nvContentPartPr>
            <p14:xfrm>
              <a:off x="1014900" y="5671560"/>
              <a:ext cx="62640" cy="16200"/>
            </p14:xfrm>
          </p:contentPart>
        </mc:Choice>
        <mc:Fallback xmlns="">
          <p:pic>
            <p:nvPicPr>
              <p:cNvPr id="255" name="Encre 254">
                <a:extLst>
                  <a:ext uri="{FF2B5EF4-FFF2-40B4-BE49-F238E27FC236}">
                    <a16:creationId xmlns:a16="http://schemas.microsoft.com/office/drawing/2014/main" id="{C8570B81-3C70-4FB3-87FC-F23614FC3E5A}"/>
                  </a:ext>
                </a:extLst>
              </p:cNvPr>
              <p:cNvPicPr/>
              <p:nvPr/>
            </p:nvPicPr>
            <p:blipFill>
              <a:blip r:embed="rId67"/>
              <a:stretch>
                <a:fillRect/>
              </a:stretch>
            </p:blipFill>
            <p:spPr>
              <a:xfrm>
                <a:off x="1006260" y="5662920"/>
                <a:ext cx="80280" cy="3384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256" name="Encre 255">
                <a:extLst>
                  <a:ext uri="{FF2B5EF4-FFF2-40B4-BE49-F238E27FC236}">
                    <a16:creationId xmlns:a16="http://schemas.microsoft.com/office/drawing/2014/main" id="{8E9A792C-8D8F-4C7B-A04F-777684B0FC02}"/>
                  </a:ext>
                </a:extLst>
              </p14:cNvPr>
              <p14:cNvContentPartPr/>
              <p14:nvPr/>
            </p14:nvContentPartPr>
            <p14:xfrm>
              <a:off x="1100580" y="5606040"/>
              <a:ext cx="71280" cy="134280"/>
            </p14:xfrm>
          </p:contentPart>
        </mc:Choice>
        <mc:Fallback xmlns="">
          <p:pic>
            <p:nvPicPr>
              <p:cNvPr id="256" name="Encre 255">
                <a:extLst>
                  <a:ext uri="{FF2B5EF4-FFF2-40B4-BE49-F238E27FC236}">
                    <a16:creationId xmlns:a16="http://schemas.microsoft.com/office/drawing/2014/main" id="{8E9A792C-8D8F-4C7B-A04F-777684B0FC02}"/>
                  </a:ext>
                </a:extLst>
              </p:cNvPr>
              <p:cNvPicPr/>
              <p:nvPr/>
            </p:nvPicPr>
            <p:blipFill>
              <a:blip r:embed="rId69"/>
              <a:stretch>
                <a:fillRect/>
              </a:stretch>
            </p:blipFill>
            <p:spPr>
              <a:xfrm>
                <a:off x="1091940" y="5597040"/>
                <a:ext cx="88920" cy="15192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257" name="Encre 256">
                <a:extLst>
                  <a:ext uri="{FF2B5EF4-FFF2-40B4-BE49-F238E27FC236}">
                    <a16:creationId xmlns:a16="http://schemas.microsoft.com/office/drawing/2014/main" id="{B1E74BD5-1690-4400-89D7-D4CD6EA14B6F}"/>
                  </a:ext>
                </a:extLst>
              </p14:cNvPr>
              <p14:cNvContentPartPr/>
              <p14:nvPr/>
            </p14:nvContentPartPr>
            <p14:xfrm>
              <a:off x="1175100" y="5610000"/>
              <a:ext cx="98640" cy="135360"/>
            </p14:xfrm>
          </p:contentPart>
        </mc:Choice>
        <mc:Fallback xmlns="">
          <p:pic>
            <p:nvPicPr>
              <p:cNvPr id="257" name="Encre 256">
                <a:extLst>
                  <a:ext uri="{FF2B5EF4-FFF2-40B4-BE49-F238E27FC236}">
                    <a16:creationId xmlns:a16="http://schemas.microsoft.com/office/drawing/2014/main" id="{B1E74BD5-1690-4400-89D7-D4CD6EA14B6F}"/>
                  </a:ext>
                </a:extLst>
              </p:cNvPr>
              <p:cNvPicPr/>
              <p:nvPr/>
            </p:nvPicPr>
            <p:blipFill>
              <a:blip r:embed="rId71"/>
              <a:stretch>
                <a:fillRect/>
              </a:stretch>
            </p:blipFill>
            <p:spPr>
              <a:xfrm>
                <a:off x="1166100" y="5601000"/>
                <a:ext cx="116280" cy="15300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258" name="Encre 257">
                <a:extLst>
                  <a:ext uri="{FF2B5EF4-FFF2-40B4-BE49-F238E27FC236}">
                    <a16:creationId xmlns:a16="http://schemas.microsoft.com/office/drawing/2014/main" id="{E073F5C5-08BD-4197-A0E2-6DC12BC20902}"/>
                  </a:ext>
                </a:extLst>
              </p14:cNvPr>
              <p14:cNvContentPartPr/>
              <p14:nvPr/>
            </p14:nvContentPartPr>
            <p14:xfrm>
              <a:off x="1267260" y="5566800"/>
              <a:ext cx="27720" cy="169200"/>
            </p14:xfrm>
          </p:contentPart>
        </mc:Choice>
        <mc:Fallback xmlns="">
          <p:pic>
            <p:nvPicPr>
              <p:cNvPr id="258" name="Encre 257">
                <a:extLst>
                  <a:ext uri="{FF2B5EF4-FFF2-40B4-BE49-F238E27FC236}">
                    <a16:creationId xmlns:a16="http://schemas.microsoft.com/office/drawing/2014/main" id="{E073F5C5-08BD-4197-A0E2-6DC12BC20902}"/>
                  </a:ext>
                </a:extLst>
              </p:cNvPr>
              <p:cNvPicPr/>
              <p:nvPr/>
            </p:nvPicPr>
            <p:blipFill>
              <a:blip r:embed="rId73"/>
              <a:stretch>
                <a:fillRect/>
              </a:stretch>
            </p:blipFill>
            <p:spPr>
              <a:xfrm>
                <a:off x="1258620" y="5558160"/>
                <a:ext cx="45360" cy="18684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259" name="Encre 258">
                <a:extLst>
                  <a:ext uri="{FF2B5EF4-FFF2-40B4-BE49-F238E27FC236}">
                    <a16:creationId xmlns:a16="http://schemas.microsoft.com/office/drawing/2014/main" id="{4B763F5D-1C61-4C7F-B497-DA54DC1B8C31}"/>
                  </a:ext>
                </a:extLst>
              </p14:cNvPr>
              <p14:cNvContentPartPr/>
              <p14:nvPr/>
            </p14:nvContentPartPr>
            <p14:xfrm>
              <a:off x="1321260" y="5587680"/>
              <a:ext cx="98640" cy="150480"/>
            </p14:xfrm>
          </p:contentPart>
        </mc:Choice>
        <mc:Fallback xmlns="">
          <p:pic>
            <p:nvPicPr>
              <p:cNvPr id="259" name="Encre 258">
                <a:extLst>
                  <a:ext uri="{FF2B5EF4-FFF2-40B4-BE49-F238E27FC236}">
                    <a16:creationId xmlns:a16="http://schemas.microsoft.com/office/drawing/2014/main" id="{4B763F5D-1C61-4C7F-B497-DA54DC1B8C31}"/>
                  </a:ext>
                </a:extLst>
              </p:cNvPr>
              <p:cNvPicPr/>
              <p:nvPr/>
            </p:nvPicPr>
            <p:blipFill>
              <a:blip r:embed="rId75"/>
              <a:stretch>
                <a:fillRect/>
              </a:stretch>
            </p:blipFill>
            <p:spPr>
              <a:xfrm>
                <a:off x="1312260" y="5578680"/>
                <a:ext cx="116280" cy="168120"/>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260" name="Encre 259">
                <a:extLst>
                  <a:ext uri="{FF2B5EF4-FFF2-40B4-BE49-F238E27FC236}">
                    <a16:creationId xmlns:a16="http://schemas.microsoft.com/office/drawing/2014/main" id="{C51ABE9C-62B6-42EA-B087-AFA199CD07AF}"/>
                  </a:ext>
                </a:extLst>
              </p14:cNvPr>
              <p14:cNvContentPartPr/>
              <p14:nvPr/>
            </p14:nvContentPartPr>
            <p14:xfrm>
              <a:off x="1423140" y="5577240"/>
              <a:ext cx="85680" cy="153720"/>
            </p14:xfrm>
          </p:contentPart>
        </mc:Choice>
        <mc:Fallback xmlns="">
          <p:pic>
            <p:nvPicPr>
              <p:cNvPr id="260" name="Encre 259">
                <a:extLst>
                  <a:ext uri="{FF2B5EF4-FFF2-40B4-BE49-F238E27FC236}">
                    <a16:creationId xmlns:a16="http://schemas.microsoft.com/office/drawing/2014/main" id="{C51ABE9C-62B6-42EA-B087-AFA199CD07AF}"/>
                  </a:ext>
                </a:extLst>
              </p:cNvPr>
              <p:cNvPicPr/>
              <p:nvPr/>
            </p:nvPicPr>
            <p:blipFill>
              <a:blip r:embed="rId77"/>
              <a:stretch>
                <a:fillRect/>
              </a:stretch>
            </p:blipFill>
            <p:spPr>
              <a:xfrm>
                <a:off x="1414140" y="5568600"/>
                <a:ext cx="103320" cy="17136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262" name="Encre 261">
                <a:extLst>
                  <a:ext uri="{FF2B5EF4-FFF2-40B4-BE49-F238E27FC236}">
                    <a16:creationId xmlns:a16="http://schemas.microsoft.com/office/drawing/2014/main" id="{66C1F198-EE36-4A3D-BF9D-36A65C58DDB7}"/>
                  </a:ext>
                </a:extLst>
              </p14:cNvPr>
              <p14:cNvContentPartPr/>
              <p14:nvPr/>
            </p14:nvContentPartPr>
            <p14:xfrm>
              <a:off x="1594140" y="5666520"/>
              <a:ext cx="2520" cy="2880"/>
            </p14:xfrm>
          </p:contentPart>
        </mc:Choice>
        <mc:Fallback xmlns="">
          <p:pic>
            <p:nvPicPr>
              <p:cNvPr id="262" name="Encre 261">
                <a:extLst>
                  <a:ext uri="{FF2B5EF4-FFF2-40B4-BE49-F238E27FC236}">
                    <a16:creationId xmlns:a16="http://schemas.microsoft.com/office/drawing/2014/main" id="{66C1F198-EE36-4A3D-BF9D-36A65C58DDB7}"/>
                  </a:ext>
                </a:extLst>
              </p:cNvPr>
              <p:cNvPicPr/>
              <p:nvPr/>
            </p:nvPicPr>
            <p:blipFill>
              <a:blip r:embed="rId79"/>
              <a:stretch>
                <a:fillRect/>
              </a:stretch>
            </p:blipFill>
            <p:spPr>
              <a:xfrm>
                <a:off x="1585500" y="5657520"/>
                <a:ext cx="20160" cy="2052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263" name="Encre 262">
                <a:extLst>
                  <a:ext uri="{FF2B5EF4-FFF2-40B4-BE49-F238E27FC236}">
                    <a16:creationId xmlns:a16="http://schemas.microsoft.com/office/drawing/2014/main" id="{C4FC667C-9B94-4C66-94FF-F566BD5F5826}"/>
                  </a:ext>
                </a:extLst>
              </p14:cNvPr>
              <p14:cNvContentPartPr/>
              <p14:nvPr/>
            </p14:nvContentPartPr>
            <p14:xfrm>
              <a:off x="1595940" y="5719440"/>
              <a:ext cx="2880" cy="2160"/>
            </p14:xfrm>
          </p:contentPart>
        </mc:Choice>
        <mc:Fallback xmlns="">
          <p:pic>
            <p:nvPicPr>
              <p:cNvPr id="263" name="Encre 262">
                <a:extLst>
                  <a:ext uri="{FF2B5EF4-FFF2-40B4-BE49-F238E27FC236}">
                    <a16:creationId xmlns:a16="http://schemas.microsoft.com/office/drawing/2014/main" id="{C4FC667C-9B94-4C66-94FF-F566BD5F5826}"/>
                  </a:ext>
                </a:extLst>
              </p:cNvPr>
              <p:cNvPicPr/>
              <p:nvPr/>
            </p:nvPicPr>
            <p:blipFill>
              <a:blip r:embed="rId79"/>
              <a:stretch>
                <a:fillRect/>
              </a:stretch>
            </p:blipFill>
            <p:spPr>
              <a:xfrm>
                <a:off x="1586940" y="5710440"/>
                <a:ext cx="20520" cy="19800"/>
              </a:xfrm>
              <a:prstGeom prst="rect">
                <a:avLst/>
              </a:prstGeom>
            </p:spPr>
          </p:pic>
        </mc:Fallback>
      </mc:AlternateContent>
      <mc:AlternateContent xmlns:mc="http://schemas.openxmlformats.org/markup-compatibility/2006" xmlns:p14="http://schemas.microsoft.com/office/powerpoint/2010/main">
        <mc:Choice Requires="p14">
          <p:contentPart p14:bwMode="auto" r:id="rId81">
            <p14:nvContentPartPr>
              <p14:cNvPr id="278" name="Encre 277">
                <a:extLst>
                  <a:ext uri="{FF2B5EF4-FFF2-40B4-BE49-F238E27FC236}">
                    <a16:creationId xmlns:a16="http://schemas.microsoft.com/office/drawing/2014/main" id="{869FDA20-AA98-40F7-90C5-EFD73A896849}"/>
                  </a:ext>
                </a:extLst>
              </p14:cNvPr>
              <p14:cNvContentPartPr/>
              <p14:nvPr/>
            </p14:nvContentPartPr>
            <p14:xfrm>
              <a:off x="1863690" y="5637930"/>
              <a:ext cx="120600" cy="110880"/>
            </p14:xfrm>
          </p:contentPart>
        </mc:Choice>
        <mc:Fallback xmlns="">
          <p:pic>
            <p:nvPicPr>
              <p:cNvPr id="278" name="Encre 277">
                <a:extLst>
                  <a:ext uri="{FF2B5EF4-FFF2-40B4-BE49-F238E27FC236}">
                    <a16:creationId xmlns:a16="http://schemas.microsoft.com/office/drawing/2014/main" id="{869FDA20-AA98-40F7-90C5-EFD73A896849}"/>
                  </a:ext>
                </a:extLst>
              </p:cNvPr>
              <p:cNvPicPr/>
              <p:nvPr/>
            </p:nvPicPr>
            <p:blipFill>
              <a:blip r:embed="rId82"/>
              <a:stretch>
                <a:fillRect/>
              </a:stretch>
            </p:blipFill>
            <p:spPr>
              <a:xfrm>
                <a:off x="1859370" y="5633610"/>
                <a:ext cx="129240" cy="119520"/>
              </a:xfrm>
              <a:prstGeom prst="rect">
                <a:avLst/>
              </a:prstGeom>
            </p:spPr>
          </p:pic>
        </mc:Fallback>
      </mc:AlternateContent>
      <mc:AlternateContent xmlns:mc="http://schemas.openxmlformats.org/markup-compatibility/2006" xmlns:p14="http://schemas.microsoft.com/office/powerpoint/2010/main">
        <mc:Choice Requires="p14">
          <p:contentPart p14:bwMode="auto" r:id="rId83">
            <p14:nvContentPartPr>
              <p14:cNvPr id="279" name="Encre 278">
                <a:extLst>
                  <a:ext uri="{FF2B5EF4-FFF2-40B4-BE49-F238E27FC236}">
                    <a16:creationId xmlns:a16="http://schemas.microsoft.com/office/drawing/2014/main" id="{F3068CD9-C7F1-4274-BA18-7C27DE4DF562}"/>
                  </a:ext>
                </a:extLst>
              </p14:cNvPr>
              <p14:cNvContentPartPr/>
              <p14:nvPr/>
            </p14:nvContentPartPr>
            <p14:xfrm>
              <a:off x="1993290" y="5643330"/>
              <a:ext cx="59400" cy="86760"/>
            </p14:xfrm>
          </p:contentPart>
        </mc:Choice>
        <mc:Fallback xmlns="">
          <p:pic>
            <p:nvPicPr>
              <p:cNvPr id="279" name="Encre 278">
                <a:extLst>
                  <a:ext uri="{FF2B5EF4-FFF2-40B4-BE49-F238E27FC236}">
                    <a16:creationId xmlns:a16="http://schemas.microsoft.com/office/drawing/2014/main" id="{F3068CD9-C7F1-4274-BA18-7C27DE4DF562}"/>
                  </a:ext>
                </a:extLst>
              </p:cNvPr>
              <p:cNvPicPr/>
              <p:nvPr/>
            </p:nvPicPr>
            <p:blipFill>
              <a:blip r:embed="rId84"/>
              <a:stretch>
                <a:fillRect/>
              </a:stretch>
            </p:blipFill>
            <p:spPr>
              <a:xfrm>
                <a:off x="1988970" y="5639010"/>
                <a:ext cx="68040" cy="95400"/>
              </a:xfrm>
              <a:prstGeom prst="rect">
                <a:avLst/>
              </a:prstGeom>
            </p:spPr>
          </p:pic>
        </mc:Fallback>
      </mc:AlternateContent>
      <mc:AlternateContent xmlns:mc="http://schemas.openxmlformats.org/markup-compatibility/2006" xmlns:p14="http://schemas.microsoft.com/office/powerpoint/2010/main">
        <mc:Choice Requires="p14">
          <p:contentPart p14:bwMode="auto" r:id="rId85">
            <p14:nvContentPartPr>
              <p14:cNvPr id="280" name="Encre 279">
                <a:extLst>
                  <a:ext uri="{FF2B5EF4-FFF2-40B4-BE49-F238E27FC236}">
                    <a16:creationId xmlns:a16="http://schemas.microsoft.com/office/drawing/2014/main" id="{98A4DB79-B36F-4CA2-BA58-AD0AA1AF197F}"/>
                  </a:ext>
                </a:extLst>
              </p14:cNvPr>
              <p14:cNvContentPartPr/>
              <p14:nvPr/>
            </p14:nvContentPartPr>
            <p14:xfrm>
              <a:off x="2057730" y="5640090"/>
              <a:ext cx="102960" cy="87840"/>
            </p14:xfrm>
          </p:contentPart>
        </mc:Choice>
        <mc:Fallback xmlns="">
          <p:pic>
            <p:nvPicPr>
              <p:cNvPr id="280" name="Encre 279">
                <a:extLst>
                  <a:ext uri="{FF2B5EF4-FFF2-40B4-BE49-F238E27FC236}">
                    <a16:creationId xmlns:a16="http://schemas.microsoft.com/office/drawing/2014/main" id="{98A4DB79-B36F-4CA2-BA58-AD0AA1AF197F}"/>
                  </a:ext>
                </a:extLst>
              </p:cNvPr>
              <p:cNvPicPr/>
              <p:nvPr/>
            </p:nvPicPr>
            <p:blipFill>
              <a:blip r:embed="rId86"/>
              <a:stretch>
                <a:fillRect/>
              </a:stretch>
            </p:blipFill>
            <p:spPr>
              <a:xfrm>
                <a:off x="2053410" y="5635770"/>
                <a:ext cx="111600" cy="96480"/>
              </a:xfrm>
              <a:prstGeom prst="rect">
                <a:avLst/>
              </a:prstGeom>
            </p:spPr>
          </p:pic>
        </mc:Fallback>
      </mc:AlternateContent>
      <mc:AlternateContent xmlns:mc="http://schemas.openxmlformats.org/markup-compatibility/2006" xmlns:p14="http://schemas.microsoft.com/office/powerpoint/2010/main">
        <mc:Choice Requires="p14">
          <p:contentPart p14:bwMode="auto" r:id="rId87">
            <p14:nvContentPartPr>
              <p14:cNvPr id="281" name="Encre 280">
                <a:extLst>
                  <a:ext uri="{FF2B5EF4-FFF2-40B4-BE49-F238E27FC236}">
                    <a16:creationId xmlns:a16="http://schemas.microsoft.com/office/drawing/2014/main" id="{2B79DC35-E3F3-4D81-A1B0-B44EF593A5BB}"/>
                  </a:ext>
                </a:extLst>
              </p14:cNvPr>
              <p14:cNvContentPartPr/>
              <p14:nvPr/>
            </p14:nvContentPartPr>
            <p14:xfrm>
              <a:off x="2118930" y="5605890"/>
              <a:ext cx="46440" cy="11880"/>
            </p14:xfrm>
          </p:contentPart>
        </mc:Choice>
        <mc:Fallback xmlns="">
          <p:pic>
            <p:nvPicPr>
              <p:cNvPr id="281" name="Encre 280">
                <a:extLst>
                  <a:ext uri="{FF2B5EF4-FFF2-40B4-BE49-F238E27FC236}">
                    <a16:creationId xmlns:a16="http://schemas.microsoft.com/office/drawing/2014/main" id="{2B79DC35-E3F3-4D81-A1B0-B44EF593A5BB}"/>
                  </a:ext>
                </a:extLst>
              </p:cNvPr>
              <p:cNvPicPr/>
              <p:nvPr/>
            </p:nvPicPr>
            <p:blipFill>
              <a:blip r:embed="rId88"/>
              <a:stretch>
                <a:fillRect/>
              </a:stretch>
            </p:blipFill>
            <p:spPr>
              <a:xfrm>
                <a:off x="2114610" y="5601570"/>
                <a:ext cx="55080" cy="20520"/>
              </a:xfrm>
              <a:prstGeom prst="rect">
                <a:avLst/>
              </a:prstGeom>
            </p:spPr>
          </p:pic>
        </mc:Fallback>
      </mc:AlternateContent>
      <mc:AlternateContent xmlns:mc="http://schemas.openxmlformats.org/markup-compatibility/2006" xmlns:p14="http://schemas.microsoft.com/office/powerpoint/2010/main">
        <mc:Choice Requires="p14">
          <p:contentPart p14:bwMode="auto" r:id="rId89">
            <p14:nvContentPartPr>
              <p14:cNvPr id="282" name="Encre 281">
                <a:extLst>
                  <a:ext uri="{FF2B5EF4-FFF2-40B4-BE49-F238E27FC236}">
                    <a16:creationId xmlns:a16="http://schemas.microsoft.com/office/drawing/2014/main" id="{DC851988-3A40-4776-B0CF-AD94F4410CEA}"/>
                  </a:ext>
                </a:extLst>
              </p14:cNvPr>
              <p14:cNvContentPartPr/>
              <p14:nvPr/>
            </p14:nvContentPartPr>
            <p14:xfrm>
              <a:off x="2183730" y="5653050"/>
              <a:ext cx="53640" cy="131400"/>
            </p14:xfrm>
          </p:contentPart>
        </mc:Choice>
        <mc:Fallback xmlns="">
          <p:pic>
            <p:nvPicPr>
              <p:cNvPr id="282" name="Encre 281">
                <a:extLst>
                  <a:ext uri="{FF2B5EF4-FFF2-40B4-BE49-F238E27FC236}">
                    <a16:creationId xmlns:a16="http://schemas.microsoft.com/office/drawing/2014/main" id="{DC851988-3A40-4776-B0CF-AD94F4410CEA}"/>
                  </a:ext>
                </a:extLst>
              </p:cNvPr>
              <p:cNvPicPr/>
              <p:nvPr/>
            </p:nvPicPr>
            <p:blipFill>
              <a:blip r:embed="rId90"/>
              <a:stretch>
                <a:fillRect/>
              </a:stretch>
            </p:blipFill>
            <p:spPr>
              <a:xfrm>
                <a:off x="2179410" y="5648730"/>
                <a:ext cx="62280" cy="140040"/>
              </a:xfrm>
              <a:prstGeom prst="rect">
                <a:avLst/>
              </a:prstGeom>
            </p:spPr>
          </p:pic>
        </mc:Fallback>
      </mc:AlternateContent>
      <mc:AlternateContent xmlns:mc="http://schemas.openxmlformats.org/markup-compatibility/2006" xmlns:p14="http://schemas.microsoft.com/office/powerpoint/2010/main">
        <mc:Choice Requires="p14">
          <p:contentPart p14:bwMode="auto" r:id="rId91">
            <p14:nvContentPartPr>
              <p14:cNvPr id="283" name="Encre 282">
                <a:extLst>
                  <a:ext uri="{FF2B5EF4-FFF2-40B4-BE49-F238E27FC236}">
                    <a16:creationId xmlns:a16="http://schemas.microsoft.com/office/drawing/2014/main" id="{FF02D7E0-13E1-4B8E-A46E-229171B04A72}"/>
                  </a:ext>
                </a:extLst>
              </p14:cNvPr>
              <p14:cNvContentPartPr/>
              <p14:nvPr/>
            </p14:nvContentPartPr>
            <p14:xfrm>
              <a:off x="2246370" y="5581050"/>
              <a:ext cx="311040" cy="136440"/>
            </p14:xfrm>
          </p:contentPart>
        </mc:Choice>
        <mc:Fallback xmlns="">
          <p:pic>
            <p:nvPicPr>
              <p:cNvPr id="283" name="Encre 282">
                <a:extLst>
                  <a:ext uri="{FF2B5EF4-FFF2-40B4-BE49-F238E27FC236}">
                    <a16:creationId xmlns:a16="http://schemas.microsoft.com/office/drawing/2014/main" id="{FF02D7E0-13E1-4B8E-A46E-229171B04A72}"/>
                  </a:ext>
                </a:extLst>
              </p:cNvPr>
              <p:cNvPicPr/>
              <p:nvPr/>
            </p:nvPicPr>
            <p:blipFill>
              <a:blip r:embed="rId92"/>
              <a:stretch>
                <a:fillRect/>
              </a:stretch>
            </p:blipFill>
            <p:spPr>
              <a:xfrm>
                <a:off x="2242050" y="5576730"/>
                <a:ext cx="319680" cy="145080"/>
              </a:xfrm>
              <a:prstGeom prst="rect">
                <a:avLst/>
              </a:prstGeom>
            </p:spPr>
          </p:pic>
        </mc:Fallback>
      </mc:AlternateContent>
      <mc:AlternateContent xmlns:mc="http://schemas.openxmlformats.org/markup-compatibility/2006" xmlns:p14="http://schemas.microsoft.com/office/powerpoint/2010/main">
        <mc:Choice Requires="p14">
          <p:contentPart p14:bwMode="auto" r:id="rId93">
            <p14:nvContentPartPr>
              <p14:cNvPr id="286" name="Encre 285">
                <a:extLst>
                  <a:ext uri="{FF2B5EF4-FFF2-40B4-BE49-F238E27FC236}">
                    <a16:creationId xmlns:a16="http://schemas.microsoft.com/office/drawing/2014/main" id="{D60E86FE-DE68-43B3-AB61-3F7109A18574}"/>
                  </a:ext>
                </a:extLst>
              </p14:cNvPr>
              <p14:cNvContentPartPr/>
              <p14:nvPr/>
            </p14:nvContentPartPr>
            <p14:xfrm>
              <a:off x="2420250" y="5605170"/>
              <a:ext cx="7560" cy="1800"/>
            </p14:xfrm>
          </p:contentPart>
        </mc:Choice>
        <mc:Fallback xmlns="">
          <p:pic>
            <p:nvPicPr>
              <p:cNvPr id="286" name="Encre 285">
                <a:extLst>
                  <a:ext uri="{FF2B5EF4-FFF2-40B4-BE49-F238E27FC236}">
                    <a16:creationId xmlns:a16="http://schemas.microsoft.com/office/drawing/2014/main" id="{D60E86FE-DE68-43B3-AB61-3F7109A18574}"/>
                  </a:ext>
                </a:extLst>
              </p:cNvPr>
              <p:cNvPicPr/>
              <p:nvPr/>
            </p:nvPicPr>
            <p:blipFill>
              <a:blip r:embed="rId94"/>
              <a:stretch>
                <a:fillRect/>
              </a:stretch>
            </p:blipFill>
            <p:spPr>
              <a:xfrm>
                <a:off x="2415930" y="5600850"/>
                <a:ext cx="16200" cy="10440"/>
              </a:xfrm>
              <a:prstGeom prst="rect">
                <a:avLst/>
              </a:prstGeom>
            </p:spPr>
          </p:pic>
        </mc:Fallback>
      </mc:AlternateContent>
      <mc:AlternateContent xmlns:mc="http://schemas.openxmlformats.org/markup-compatibility/2006" xmlns:p14="http://schemas.microsoft.com/office/powerpoint/2010/main">
        <mc:Choice Requires="p14">
          <p:contentPart p14:bwMode="auto" r:id="rId95">
            <p14:nvContentPartPr>
              <p14:cNvPr id="287" name="Encre 286">
                <a:extLst>
                  <a:ext uri="{FF2B5EF4-FFF2-40B4-BE49-F238E27FC236}">
                    <a16:creationId xmlns:a16="http://schemas.microsoft.com/office/drawing/2014/main" id="{1D116AAD-4E65-4046-A361-BAD145F72389}"/>
                  </a:ext>
                </a:extLst>
              </p14:cNvPr>
              <p14:cNvContentPartPr/>
              <p14:nvPr/>
            </p14:nvContentPartPr>
            <p14:xfrm>
              <a:off x="2455170" y="5599770"/>
              <a:ext cx="78480" cy="6480"/>
            </p14:xfrm>
          </p:contentPart>
        </mc:Choice>
        <mc:Fallback xmlns="">
          <p:pic>
            <p:nvPicPr>
              <p:cNvPr id="287" name="Encre 286">
                <a:extLst>
                  <a:ext uri="{FF2B5EF4-FFF2-40B4-BE49-F238E27FC236}">
                    <a16:creationId xmlns:a16="http://schemas.microsoft.com/office/drawing/2014/main" id="{1D116AAD-4E65-4046-A361-BAD145F72389}"/>
                  </a:ext>
                </a:extLst>
              </p:cNvPr>
              <p:cNvPicPr/>
              <p:nvPr/>
            </p:nvPicPr>
            <p:blipFill>
              <a:blip r:embed="rId96"/>
              <a:stretch>
                <a:fillRect/>
              </a:stretch>
            </p:blipFill>
            <p:spPr>
              <a:xfrm>
                <a:off x="2450850" y="5595450"/>
                <a:ext cx="87120" cy="15120"/>
              </a:xfrm>
              <a:prstGeom prst="rect">
                <a:avLst/>
              </a:prstGeom>
            </p:spPr>
          </p:pic>
        </mc:Fallback>
      </mc:AlternateContent>
      <mc:AlternateContent xmlns:mc="http://schemas.openxmlformats.org/markup-compatibility/2006" xmlns:p14="http://schemas.microsoft.com/office/powerpoint/2010/main">
        <mc:Choice Requires="p14">
          <p:contentPart p14:bwMode="auto" r:id="rId97">
            <p14:nvContentPartPr>
              <p14:cNvPr id="289" name="Encre 288">
                <a:extLst>
                  <a:ext uri="{FF2B5EF4-FFF2-40B4-BE49-F238E27FC236}">
                    <a16:creationId xmlns:a16="http://schemas.microsoft.com/office/drawing/2014/main" id="{366FD9B0-4431-4C15-BD73-77476ED7253B}"/>
                  </a:ext>
                </a:extLst>
              </p14:cNvPr>
              <p14:cNvContentPartPr/>
              <p14:nvPr/>
            </p14:nvContentPartPr>
            <p14:xfrm>
              <a:off x="2594850" y="5625690"/>
              <a:ext cx="67320" cy="152640"/>
            </p14:xfrm>
          </p:contentPart>
        </mc:Choice>
        <mc:Fallback xmlns="">
          <p:pic>
            <p:nvPicPr>
              <p:cNvPr id="289" name="Encre 288">
                <a:extLst>
                  <a:ext uri="{FF2B5EF4-FFF2-40B4-BE49-F238E27FC236}">
                    <a16:creationId xmlns:a16="http://schemas.microsoft.com/office/drawing/2014/main" id="{366FD9B0-4431-4C15-BD73-77476ED7253B}"/>
                  </a:ext>
                </a:extLst>
              </p:cNvPr>
              <p:cNvPicPr/>
              <p:nvPr/>
            </p:nvPicPr>
            <p:blipFill>
              <a:blip r:embed="rId98"/>
              <a:stretch>
                <a:fillRect/>
              </a:stretch>
            </p:blipFill>
            <p:spPr>
              <a:xfrm>
                <a:off x="2590530" y="5621370"/>
                <a:ext cx="75960" cy="161280"/>
              </a:xfrm>
              <a:prstGeom prst="rect">
                <a:avLst/>
              </a:prstGeom>
            </p:spPr>
          </p:pic>
        </mc:Fallback>
      </mc:AlternateContent>
      <mc:AlternateContent xmlns:mc="http://schemas.openxmlformats.org/markup-compatibility/2006" xmlns:p14="http://schemas.microsoft.com/office/powerpoint/2010/main">
        <mc:Choice Requires="p14">
          <p:contentPart p14:bwMode="auto" r:id="rId99">
            <p14:nvContentPartPr>
              <p14:cNvPr id="290" name="Encre 289">
                <a:extLst>
                  <a:ext uri="{FF2B5EF4-FFF2-40B4-BE49-F238E27FC236}">
                    <a16:creationId xmlns:a16="http://schemas.microsoft.com/office/drawing/2014/main" id="{FC87B672-1065-4B06-AEA3-EE9E65BBF516}"/>
                  </a:ext>
                </a:extLst>
              </p14:cNvPr>
              <p14:cNvContentPartPr/>
              <p14:nvPr/>
            </p14:nvContentPartPr>
            <p14:xfrm>
              <a:off x="2655690" y="5569530"/>
              <a:ext cx="720" cy="3600"/>
            </p14:xfrm>
          </p:contentPart>
        </mc:Choice>
        <mc:Fallback xmlns="">
          <p:pic>
            <p:nvPicPr>
              <p:cNvPr id="290" name="Encre 289">
                <a:extLst>
                  <a:ext uri="{FF2B5EF4-FFF2-40B4-BE49-F238E27FC236}">
                    <a16:creationId xmlns:a16="http://schemas.microsoft.com/office/drawing/2014/main" id="{FC87B672-1065-4B06-AEA3-EE9E65BBF516}"/>
                  </a:ext>
                </a:extLst>
              </p:cNvPr>
              <p:cNvPicPr/>
              <p:nvPr/>
            </p:nvPicPr>
            <p:blipFill>
              <a:blip r:embed="rId100"/>
              <a:stretch>
                <a:fillRect/>
              </a:stretch>
            </p:blipFill>
            <p:spPr>
              <a:xfrm>
                <a:off x="2651370" y="5565210"/>
                <a:ext cx="9360" cy="12240"/>
              </a:xfrm>
              <a:prstGeom prst="rect">
                <a:avLst/>
              </a:prstGeom>
            </p:spPr>
          </p:pic>
        </mc:Fallback>
      </mc:AlternateContent>
      <mc:AlternateContent xmlns:mc="http://schemas.openxmlformats.org/markup-compatibility/2006" xmlns:p14="http://schemas.microsoft.com/office/powerpoint/2010/main">
        <mc:Choice Requires="p14">
          <p:contentPart p14:bwMode="auto" r:id="rId101">
            <p14:nvContentPartPr>
              <p14:cNvPr id="291" name="Encre 290">
                <a:extLst>
                  <a:ext uri="{FF2B5EF4-FFF2-40B4-BE49-F238E27FC236}">
                    <a16:creationId xmlns:a16="http://schemas.microsoft.com/office/drawing/2014/main" id="{A1632890-2422-4D83-A98A-385DBAAC7221}"/>
                  </a:ext>
                </a:extLst>
              </p14:cNvPr>
              <p14:cNvContentPartPr/>
              <p14:nvPr/>
            </p14:nvContentPartPr>
            <p14:xfrm>
              <a:off x="2667210" y="5615970"/>
              <a:ext cx="65520" cy="77040"/>
            </p14:xfrm>
          </p:contentPart>
        </mc:Choice>
        <mc:Fallback xmlns="">
          <p:pic>
            <p:nvPicPr>
              <p:cNvPr id="291" name="Encre 290">
                <a:extLst>
                  <a:ext uri="{FF2B5EF4-FFF2-40B4-BE49-F238E27FC236}">
                    <a16:creationId xmlns:a16="http://schemas.microsoft.com/office/drawing/2014/main" id="{A1632890-2422-4D83-A98A-385DBAAC7221}"/>
                  </a:ext>
                </a:extLst>
              </p:cNvPr>
              <p:cNvPicPr/>
              <p:nvPr/>
            </p:nvPicPr>
            <p:blipFill>
              <a:blip r:embed="rId102"/>
              <a:stretch>
                <a:fillRect/>
              </a:stretch>
            </p:blipFill>
            <p:spPr>
              <a:xfrm>
                <a:off x="2662890" y="5611650"/>
                <a:ext cx="74160" cy="85680"/>
              </a:xfrm>
              <a:prstGeom prst="rect">
                <a:avLst/>
              </a:prstGeom>
            </p:spPr>
          </p:pic>
        </mc:Fallback>
      </mc:AlternateContent>
      <mc:AlternateContent xmlns:mc="http://schemas.openxmlformats.org/markup-compatibility/2006" xmlns:p14="http://schemas.microsoft.com/office/powerpoint/2010/main">
        <mc:Choice Requires="p14">
          <p:contentPart p14:bwMode="auto" r:id="rId103">
            <p14:nvContentPartPr>
              <p14:cNvPr id="292" name="Encre 291">
                <a:extLst>
                  <a:ext uri="{FF2B5EF4-FFF2-40B4-BE49-F238E27FC236}">
                    <a16:creationId xmlns:a16="http://schemas.microsoft.com/office/drawing/2014/main" id="{19AF27CB-81E9-4314-8DD4-E6EE0B4A9AD6}"/>
                  </a:ext>
                </a:extLst>
              </p14:cNvPr>
              <p14:cNvContentPartPr/>
              <p14:nvPr/>
            </p14:nvContentPartPr>
            <p14:xfrm>
              <a:off x="2746050" y="5615970"/>
              <a:ext cx="57240" cy="113040"/>
            </p14:xfrm>
          </p:contentPart>
        </mc:Choice>
        <mc:Fallback xmlns="">
          <p:pic>
            <p:nvPicPr>
              <p:cNvPr id="292" name="Encre 291">
                <a:extLst>
                  <a:ext uri="{FF2B5EF4-FFF2-40B4-BE49-F238E27FC236}">
                    <a16:creationId xmlns:a16="http://schemas.microsoft.com/office/drawing/2014/main" id="{19AF27CB-81E9-4314-8DD4-E6EE0B4A9AD6}"/>
                  </a:ext>
                </a:extLst>
              </p:cNvPr>
              <p:cNvPicPr/>
              <p:nvPr/>
            </p:nvPicPr>
            <p:blipFill>
              <a:blip r:embed="rId104"/>
              <a:stretch>
                <a:fillRect/>
              </a:stretch>
            </p:blipFill>
            <p:spPr>
              <a:xfrm>
                <a:off x="2741730" y="5611650"/>
                <a:ext cx="65880" cy="121680"/>
              </a:xfrm>
              <a:prstGeom prst="rect">
                <a:avLst/>
              </a:prstGeom>
            </p:spPr>
          </p:pic>
        </mc:Fallback>
      </mc:AlternateContent>
      <mc:AlternateContent xmlns:mc="http://schemas.openxmlformats.org/markup-compatibility/2006" xmlns:p14="http://schemas.microsoft.com/office/powerpoint/2010/main">
        <mc:Choice Requires="p14">
          <p:contentPart p14:bwMode="auto" r:id="rId105">
            <p14:nvContentPartPr>
              <p14:cNvPr id="293" name="Encre 292">
                <a:extLst>
                  <a:ext uri="{FF2B5EF4-FFF2-40B4-BE49-F238E27FC236}">
                    <a16:creationId xmlns:a16="http://schemas.microsoft.com/office/drawing/2014/main" id="{864B2E25-45DD-4BF9-A761-7687FE3C5A37}"/>
                  </a:ext>
                </a:extLst>
              </p14:cNvPr>
              <p14:cNvContentPartPr/>
              <p14:nvPr/>
            </p14:nvContentPartPr>
            <p14:xfrm>
              <a:off x="2813730" y="5608410"/>
              <a:ext cx="251280" cy="94320"/>
            </p14:xfrm>
          </p:contentPart>
        </mc:Choice>
        <mc:Fallback xmlns="">
          <p:pic>
            <p:nvPicPr>
              <p:cNvPr id="293" name="Encre 292">
                <a:extLst>
                  <a:ext uri="{FF2B5EF4-FFF2-40B4-BE49-F238E27FC236}">
                    <a16:creationId xmlns:a16="http://schemas.microsoft.com/office/drawing/2014/main" id="{864B2E25-45DD-4BF9-A761-7687FE3C5A37}"/>
                  </a:ext>
                </a:extLst>
              </p:cNvPr>
              <p:cNvPicPr/>
              <p:nvPr/>
            </p:nvPicPr>
            <p:blipFill>
              <a:blip r:embed="rId106"/>
              <a:stretch>
                <a:fillRect/>
              </a:stretch>
            </p:blipFill>
            <p:spPr>
              <a:xfrm>
                <a:off x="2809410" y="5604090"/>
                <a:ext cx="259920" cy="102960"/>
              </a:xfrm>
              <a:prstGeom prst="rect">
                <a:avLst/>
              </a:prstGeom>
            </p:spPr>
          </p:pic>
        </mc:Fallback>
      </mc:AlternateContent>
      <mc:AlternateContent xmlns:mc="http://schemas.openxmlformats.org/markup-compatibility/2006" xmlns:p14="http://schemas.microsoft.com/office/powerpoint/2010/main">
        <mc:Choice Requires="p14">
          <p:contentPart p14:bwMode="auto" r:id="rId107">
            <p14:nvContentPartPr>
              <p14:cNvPr id="294" name="Encre 293">
                <a:extLst>
                  <a:ext uri="{FF2B5EF4-FFF2-40B4-BE49-F238E27FC236}">
                    <a16:creationId xmlns:a16="http://schemas.microsoft.com/office/drawing/2014/main" id="{22E71382-CAC0-471A-A040-BE44B57D6A7A}"/>
                  </a:ext>
                </a:extLst>
              </p14:cNvPr>
              <p14:cNvContentPartPr/>
              <p14:nvPr/>
            </p14:nvContentPartPr>
            <p14:xfrm>
              <a:off x="3060330" y="5559810"/>
              <a:ext cx="360" cy="360"/>
            </p14:xfrm>
          </p:contentPart>
        </mc:Choice>
        <mc:Fallback xmlns="">
          <p:pic>
            <p:nvPicPr>
              <p:cNvPr id="294" name="Encre 293">
                <a:extLst>
                  <a:ext uri="{FF2B5EF4-FFF2-40B4-BE49-F238E27FC236}">
                    <a16:creationId xmlns:a16="http://schemas.microsoft.com/office/drawing/2014/main" id="{22E71382-CAC0-471A-A040-BE44B57D6A7A}"/>
                  </a:ext>
                </a:extLst>
              </p:cNvPr>
              <p:cNvPicPr/>
              <p:nvPr/>
            </p:nvPicPr>
            <p:blipFill>
              <a:blip r:embed="rId108"/>
              <a:stretch>
                <a:fillRect/>
              </a:stretch>
            </p:blipFill>
            <p:spPr>
              <a:xfrm>
                <a:off x="3056010" y="5555490"/>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109">
            <p14:nvContentPartPr>
              <p14:cNvPr id="295" name="Encre 294">
                <a:extLst>
                  <a:ext uri="{FF2B5EF4-FFF2-40B4-BE49-F238E27FC236}">
                    <a16:creationId xmlns:a16="http://schemas.microsoft.com/office/drawing/2014/main" id="{36B715A8-9863-4575-9107-9882985A4516}"/>
                  </a:ext>
                </a:extLst>
              </p14:cNvPr>
              <p14:cNvContentPartPr/>
              <p14:nvPr/>
            </p14:nvContentPartPr>
            <p14:xfrm>
              <a:off x="3071130" y="5592930"/>
              <a:ext cx="115200" cy="100080"/>
            </p14:xfrm>
          </p:contentPart>
        </mc:Choice>
        <mc:Fallback xmlns="">
          <p:pic>
            <p:nvPicPr>
              <p:cNvPr id="295" name="Encre 294">
                <a:extLst>
                  <a:ext uri="{FF2B5EF4-FFF2-40B4-BE49-F238E27FC236}">
                    <a16:creationId xmlns:a16="http://schemas.microsoft.com/office/drawing/2014/main" id="{36B715A8-9863-4575-9107-9882985A4516}"/>
                  </a:ext>
                </a:extLst>
              </p:cNvPr>
              <p:cNvPicPr/>
              <p:nvPr/>
            </p:nvPicPr>
            <p:blipFill>
              <a:blip r:embed="rId110"/>
              <a:stretch>
                <a:fillRect/>
              </a:stretch>
            </p:blipFill>
            <p:spPr>
              <a:xfrm>
                <a:off x="3066810" y="5588610"/>
                <a:ext cx="123840" cy="108720"/>
              </a:xfrm>
              <a:prstGeom prst="rect">
                <a:avLst/>
              </a:prstGeom>
            </p:spPr>
          </p:pic>
        </mc:Fallback>
      </mc:AlternateContent>
      <mc:AlternateContent xmlns:mc="http://schemas.openxmlformats.org/markup-compatibility/2006" xmlns:p14="http://schemas.microsoft.com/office/powerpoint/2010/main">
        <mc:Choice Requires="p14">
          <p:contentPart p14:bwMode="auto" r:id="rId111">
            <p14:nvContentPartPr>
              <p14:cNvPr id="297" name="Encre 296">
                <a:extLst>
                  <a:ext uri="{FF2B5EF4-FFF2-40B4-BE49-F238E27FC236}">
                    <a16:creationId xmlns:a16="http://schemas.microsoft.com/office/drawing/2014/main" id="{A531BE16-AA7F-4E16-A275-01BC89561F49}"/>
                  </a:ext>
                </a:extLst>
              </p14:cNvPr>
              <p14:cNvContentPartPr/>
              <p14:nvPr/>
            </p14:nvContentPartPr>
            <p14:xfrm>
              <a:off x="3269430" y="5524260"/>
              <a:ext cx="23760" cy="186480"/>
            </p14:xfrm>
          </p:contentPart>
        </mc:Choice>
        <mc:Fallback xmlns="">
          <p:pic>
            <p:nvPicPr>
              <p:cNvPr id="297" name="Encre 296">
                <a:extLst>
                  <a:ext uri="{FF2B5EF4-FFF2-40B4-BE49-F238E27FC236}">
                    <a16:creationId xmlns:a16="http://schemas.microsoft.com/office/drawing/2014/main" id="{A531BE16-AA7F-4E16-A275-01BC89561F49}"/>
                  </a:ext>
                </a:extLst>
              </p:cNvPr>
              <p:cNvPicPr/>
              <p:nvPr/>
            </p:nvPicPr>
            <p:blipFill>
              <a:blip r:embed="rId112"/>
              <a:stretch>
                <a:fillRect/>
              </a:stretch>
            </p:blipFill>
            <p:spPr>
              <a:xfrm>
                <a:off x="3265110" y="5519940"/>
                <a:ext cx="32400" cy="195120"/>
              </a:xfrm>
              <a:prstGeom prst="rect">
                <a:avLst/>
              </a:prstGeom>
            </p:spPr>
          </p:pic>
        </mc:Fallback>
      </mc:AlternateContent>
      <mc:AlternateContent xmlns:mc="http://schemas.openxmlformats.org/markup-compatibility/2006" xmlns:p14="http://schemas.microsoft.com/office/powerpoint/2010/main">
        <mc:Choice Requires="p14">
          <p:contentPart p14:bwMode="auto" r:id="rId113">
            <p14:nvContentPartPr>
              <p14:cNvPr id="298" name="Encre 297">
                <a:extLst>
                  <a:ext uri="{FF2B5EF4-FFF2-40B4-BE49-F238E27FC236}">
                    <a16:creationId xmlns:a16="http://schemas.microsoft.com/office/drawing/2014/main" id="{5600BEB2-4846-45B1-B4CF-29905FBE72C3}"/>
                  </a:ext>
                </a:extLst>
              </p14:cNvPr>
              <p14:cNvContentPartPr/>
              <p14:nvPr/>
            </p14:nvContentPartPr>
            <p14:xfrm>
              <a:off x="3307230" y="5564940"/>
              <a:ext cx="57600" cy="113040"/>
            </p14:xfrm>
          </p:contentPart>
        </mc:Choice>
        <mc:Fallback xmlns="">
          <p:pic>
            <p:nvPicPr>
              <p:cNvPr id="298" name="Encre 297">
                <a:extLst>
                  <a:ext uri="{FF2B5EF4-FFF2-40B4-BE49-F238E27FC236}">
                    <a16:creationId xmlns:a16="http://schemas.microsoft.com/office/drawing/2014/main" id="{5600BEB2-4846-45B1-B4CF-29905FBE72C3}"/>
                  </a:ext>
                </a:extLst>
              </p:cNvPr>
              <p:cNvPicPr/>
              <p:nvPr/>
            </p:nvPicPr>
            <p:blipFill>
              <a:blip r:embed="rId114"/>
              <a:stretch>
                <a:fillRect/>
              </a:stretch>
            </p:blipFill>
            <p:spPr>
              <a:xfrm>
                <a:off x="3302910" y="5560620"/>
                <a:ext cx="66240" cy="121680"/>
              </a:xfrm>
              <a:prstGeom prst="rect">
                <a:avLst/>
              </a:prstGeom>
            </p:spPr>
          </p:pic>
        </mc:Fallback>
      </mc:AlternateContent>
      <mc:AlternateContent xmlns:mc="http://schemas.openxmlformats.org/markup-compatibility/2006" xmlns:p14="http://schemas.microsoft.com/office/powerpoint/2010/main">
        <mc:Choice Requires="p14">
          <p:contentPart p14:bwMode="auto" r:id="rId115">
            <p14:nvContentPartPr>
              <p14:cNvPr id="299" name="Encre 298">
                <a:extLst>
                  <a:ext uri="{FF2B5EF4-FFF2-40B4-BE49-F238E27FC236}">
                    <a16:creationId xmlns:a16="http://schemas.microsoft.com/office/drawing/2014/main" id="{5DD320DB-C3A3-4C89-8479-E716E161E44C}"/>
                  </a:ext>
                </a:extLst>
              </p14:cNvPr>
              <p14:cNvContentPartPr/>
              <p14:nvPr/>
            </p14:nvContentPartPr>
            <p14:xfrm>
              <a:off x="3414150" y="5608860"/>
              <a:ext cx="62280" cy="76320"/>
            </p14:xfrm>
          </p:contentPart>
        </mc:Choice>
        <mc:Fallback xmlns="">
          <p:pic>
            <p:nvPicPr>
              <p:cNvPr id="299" name="Encre 298">
                <a:extLst>
                  <a:ext uri="{FF2B5EF4-FFF2-40B4-BE49-F238E27FC236}">
                    <a16:creationId xmlns:a16="http://schemas.microsoft.com/office/drawing/2014/main" id="{5DD320DB-C3A3-4C89-8479-E716E161E44C}"/>
                  </a:ext>
                </a:extLst>
              </p:cNvPr>
              <p:cNvPicPr/>
              <p:nvPr/>
            </p:nvPicPr>
            <p:blipFill>
              <a:blip r:embed="rId116"/>
              <a:stretch>
                <a:fillRect/>
              </a:stretch>
            </p:blipFill>
            <p:spPr>
              <a:xfrm>
                <a:off x="3409830" y="5604540"/>
                <a:ext cx="70920" cy="84960"/>
              </a:xfrm>
              <a:prstGeom prst="rect">
                <a:avLst/>
              </a:prstGeom>
            </p:spPr>
          </p:pic>
        </mc:Fallback>
      </mc:AlternateContent>
      <mc:AlternateContent xmlns:mc="http://schemas.openxmlformats.org/markup-compatibility/2006" xmlns:p14="http://schemas.microsoft.com/office/powerpoint/2010/main">
        <mc:Choice Requires="p14">
          <p:contentPart p14:bwMode="auto" r:id="rId117">
            <p14:nvContentPartPr>
              <p14:cNvPr id="300" name="Encre 299">
                <a:extLst>
                  <a:ext uri="{FF2B5EF4-FFF2-40B4-BE49-F238E27FC236}">
                    <a16:creationId xmlns:a16="http://schemas.microsoft.com/office/drawing/2014/main" id="{E438730B-3BA8-4488-B3B6-2DB168AD85D0}"/>
                  </a:ext>
                </a:extLst>
              </p14:cNvPr>
              <p14:cNvContentPartPr/>
              <p14:nvPr/>
            </p14:nvContentPartPr>
            <p14:xfrm>
              <a:off x="3478950" y="5612820"/>
              <a:ext cx="73440" cy="66960"/>
            </p14:xfrm>
          </p:contentPart>
        </mc:Choice>
        <mc:Fallback xmlns="">
          <p:pic>
            <p:nvPicPr>
              <p:cNvPr id="300" name="Encre 299">
                <a:extLst>
                  <a:ext uri="{FF2B5EF4-FFF2-40B4-BE49-F238E27FC236}">
                    <a16:creationId xmlns:a16="http://schemas.microsoft.com/office/drawing/2014/main" id="{E438730B-3BA8-4488-B3B6-2DB168AD85D0}"/>
                  </a:ext>
                </a:extLst>
              </p:cNvPr>
              <p:cNvPicPr/>
              <p:nvPr/>
            </p:nvPicPr>
            <p:blipFill>
              <a:blip r:embed="rId118"/>
              <a:stretch>
                <a:fillRect/>
              </a:stretch>
            </p:blipFill>
            <p:spPr>
              <a:xfrm>
                <a:off x="3474630" y="5608500"/>
                <a:ext cx="82080" cy="75600"/>
              </a:xfrm>
              <a:prstGeom prst="rect">
                <a:avLst/>
              </a:prstGeom>
            </p:spPr>
          </p:pic>
        </mc:Fallback>
      </mc:AlternateContent>
      <mc:AlternateContent xmlns:mc="http://schemas.openxmlformats.org/markup-compatibility/2006" xmlns:p14="http://schemas.microsoft.com/office/powerpoint/2010/main">
        <mc:Choice Requires="p14">
          <p:contentPart p14:bwMode="auto" r:id="rId119">
            <p14:nvContentPartPr>
              <p14:cNvPr id="301" name="Encre 300">
                <a:extLst>
                  <a:ext uri="{FF2B5EF4-FFF2-40B4-BE49-F238E27FC236}">
                    <a16:creationId xmlns:a16="http://schemas.microsoft.com/office/drawing/2014/main" id="{17E8A6F6-D242-44B8-8E76-E0DC0C9E5BC6}"/>
                  </a:ext>
                </a:extLst>
              </p14:cNvPr>
              <p14:cNvContentPartPr/>
              <p14:nvPr/>
            </p14:nvContentPartPr>
            <p14:xfrm>
              <a:off x="3542670" y="5608860"/>
              <a:ext cx="39600" cy="64800"/>
            </p14:xfrm>
          </p:contentPart>
        </mc:Choice>
        <mc:Fallback xmlns="">
          <p:pic>
            <p:nvPicPr>
              <p:cNvPr id="301" name="Encre 300">
                <a:extLst>
                  <a:ext uri="{FF2B5EF4-FFF2-40B4-BE49-F238E27FC236}">
                    <a16:creationId xmlns:a16="http://schemas.microsoft.com/office/drawing/2014/main" id="{17E8A6F6-D242-44B8-8E76-E0DC0C9E5BC6}"/>
                  </a:ext>
                </a:extLst>
              </p:cNvPr>
              <p:cNvPicPr/>
              <p:nvPr/>
            </p:nvPicPr>
            <p:blipFill>
              <a:blip r:embed="rId120"/>
              <a:stretch>
                <a:fillRect/>
              </a:stretch>
            </p:blipFill>
            <p:spPr>
              <a:xfrm>
                <a:off x="3538350" y="5604540"/>
                <a:ext cx="48240" cy="73440"/>
              </a:xfrm>
              <a:prstGeom prst="rect">
                <a:avLst/>
              </a:prstGeom>
            </p:spPr>
          </p:pic>
        </mc:Fallback>
      </mc:AlternateContent>
      <mc:AlternateContent xmlns:mc="http://schemas.openxmlformats.org/markup-compatibility/2006" xmlns:p14="http://schemas.microsoft.com/office/powerpoint/2010/main">
        <mc:Choice Requires="p14">
          <p:contentPart p14:bwMode="auto" r:id="rId121">
            <p14:nvContentPartPr>
              <p14:cNvPr id="302" name="Encre 301">
                <a:extLst>
                  <a:ext uri="{FF2B5EF4-FFF2-40B4-BE49-F238E27FC236}">
                    <a16:creationId xmlns:a16="http://schemas.microsoft.com/office/drawing/2014/main" id="{67197885-A063-4957-95D3-5783FF96879F}"/>
                  </a:ext>
                </a:extLst>
              </p14:cNvPr>
              <p14:cNvContentPartPr/>
              <p14:nvPr/>
            </p14:nvContentPartPr>
            <p14:xfrm>
              <a:off x="3589470" y="5604540"/>
              <a:ext cx="66240" cy="70560"/>
            </p14:xfrm>
          </p:contentPart>
        </mc:Choice>
        <mc:Fallback xmlns="">
          <p:pic>
            <p:nvPicPr>
              <p:cNvPr id="302" name="Encre 301">
                <a:extLst>
                  <a:ext uri="{FF2B5EF4-FFF2-40B4-BE49-F238E27FC236}">
                    <a16:creationId xmlns:a16="http://schemas.microsoft.com/office/drawing/2014/main" id="{67197885-A063-4957-95D3-5783FF96879F}"/>
                  </a:ext>
                </a:extLst>
              </p:cNvPr>
              <p:cNvPicPr/>
              <p:nvPr/>
            </p:nvPicPr>
            <p:blipFill>
              <a:blip r:embed="rId122"/>
              <a:stretch>
                <a:fillRect/>
              </a:stretch>
            </p:blipFill>
            <p:spPr>
              <a:xfrm>
                <a:off x="3585150" y="5600220"/>
                <a:ext cx="74880" cy="79200"/>
              </a:xfrm>
              <a:prstGeom prst="rect">
                <a:avLst/>
              </a:prstGeom>
            </p:spPr>
          </p:pic>
        </mc:Fallback>
      </mc:AlternateContent>
      <mc:AlternateContent xmlns:mc="http://schemas.openxmlformats.org/markup-compatibility/2006" xmlns:p14="http://schemas.microsoft.com/office/powerpoint/2010/main">
        <mc:Choice Requires="p14">
          <p:contentPart p14:bwMode="auto" r:id="rId123">
            <p14:nvContentPartPr>
              <p14:cNvPr id="303" name="Encre 302">
                <a:extLst>
                  <a:ext uri="{FF2B5EF4-FFF2-40B4-BE49-F238E27FC236}">
                    <a16:creationId xmlns:a16="http://schemas.microsoft.com/office/drawing/2014/main" id="{B11BE0CC-3035-4933-B5A1-51BE9F7B4C13}"/>
                  </a:ext>
                </a:extLst>
              </p14:cNvPr>
              <p14:cNvContentPartPr/>
              <p14:nvPr/>
            </p14:nvContentPartPr>
            <p14:xfrm>
              <a:off x="3651750" y="5577180"/>
              <a:ext cx="4320" cy="4680"/>
            </p14:xfrm>
          </p:contentPart>
        </mc:Choice>
        <mc:Fallback xmlns="">
          <p:pic>
            <p:nvPicPr>
              <p:cNvPr id="303" name="Encre 302">
                <a:extLst>
                  <a:ext uri="{FF2B5EF4-FFF2-40B4-BE49-F238E27FC236}">
                    <a16:creationId xmlns:a16="http://schemas.microsoft.com/office/drawing/2014/main" id="{B11BE0CC-3035-4933-B5A1-51BE9F7B4C13}"/>
                  </a:ext>
                </a:extLst>
              </p:cNvPr>
              <p:cNvPicPr/>
              <p:nvPr/>
            </p:nvPicPr>
            <p:blipFill>
              <a:blip r:embed="rId124"/>
              <a:stretch>
                <a:fillRect/>
              </a:stretch>
            </p:blipFill>
            <p:spPr>
              <a:xfrm>
                <a:off x="3647430" y="5572860"/>
                <a:ext cx="12960" cy="13320"/>
              </a:xfrm>
              <a:prstGeom prst="rect">
                <a:avLst/>
              </a:prstGeom>
            </p:spPr>
          </p:pic>
        </mc:Fallback>
      </mc:AlternateContent>
      <mc:AlternateContent xmlns:mc="http://schemas.openxmlformats.org/markup-compatibility/2006" xmlns:p14="http://schemas.microsoft.com/office/powerpoint/2010/main">
        <mc:Choice Requires="p14">
          <p:contentPart p14:bwMode="auto" r:id="rId125">
            <p14:nvContentPartPr>
              <p14:cNvPr id="304" name="Encre 303">
                <a:extLst>
                  <a:ext uri="{FF2B5EF4-FFF2-40B4-BE49-F238E27FC236}">
                    <a16:creationId xmlns:a16="http://schemas.microsoft.com/office/drawing/2014/main" id="{203E3C88-9270-4207-80F0-90919A16D3D1}"/>
                  </a:ext>
                </a:extLst>
              </p14:cNvPr>
              <p14:cNvContentPartPr/>
              <p14:nvPr/>
            </p14:nvContentPartPr>
            <p14:xfrm>
              <a:off x="3667590" y="5611740"/>
              <a:ext cx="81000" cy="67320"/>
            </p14:xfrm>
          </p:contentPart>
        </mc:Choice>
        <mc:Fallback xmlns="">
          <p:pic>
            <p:nvPicPr>
              <p:cNvPr id="304" name="Encre 303">
                <a:extLst>
                  <a:ext uri="{FF2B5EF4-FFF2-40B4-BE49-F238E27FC236}">
                    <a16:creationId xmlns:a16="http://schemas.microsoft.com/office/drawing/2014/main" id="{203E3C88-9270-4207-80F0-90919A16D3D1}"/>
                  </a:ext>
                </a:extLst>
              </p:cNvPr>
              <p:cNvPicPr/>
              <p:nvPr/>
            </p:nvPicPr>
            <p:blipFill>
              <a:blip r:embed="rId126"/>
              <a:stretch>
                <a:fillRect/>
              </a:stretch>
            </p:blipFill>
            <p:spPr>
              <a:xfrm>
                <a:off x="3663270" y="5607420"/>
                <a:ext cx="89640" cy="75960"/>
              </a:xfrm>
              <a:prstGeom prst="rect">
                <a:avLst/>
              </a:prstGeom>
            </p:spPr>
          </p:pic>
        </mc:Fallback>
      </mc:AlternateContent>
      <mc:AlternateContent xmlns:mc="http://schemas.openxmlformats.org/markup-compatibility/2006" xmlns:p14="http://schemas.microsoft.com/office/powerpoint/2010/main">
        <mc:Choice Requires="p14">
          <p:contentPart p14:bwMode="auto" r:id="rId127">
            <p14:nvContentPartPr>
              <p14:cNvPr id="305" name="Encre 304">
                <a:extLst>
                  <a:ext uri="{FF2B5EF4-FFF2-40B4-BE49-F238E27FC236}">
                    <a16:creationId xmlns:a16="http://schemas.microsoft.com/office/drawing/2014/main" id="{EBFE417F-C996-4B29-81B9-39A20A64E9D1}"/>
                  </a:ext>
                </a:extLst>
              </p14:cNvPr>
              <p14:cNvContentPartPr/>
              <p14:nvPr/>
            </p14:nvContentPartPr>
            <p14:xfrm>
              <a:off x="3747150" y="5599860"/>
              <a:ext cx="33120" cy="81360"/>
            </p14:xfrm>
          </p:contentPart>
        </mc:Choice>
        <mc:Fallback xmlns="">
          <p:pic>
            <p:nvPicPr>
              <p:cNvPr id="305" name="Encre 304">
                <a:extLst>
                  <a:ext uri="{FF2B5EF4-FFF2-40B4-BE49-F238E27FC236}">
                    <a16:creationId xmlns:a16="http://schemas.microsoft.com/office/drawing/2014/main" id="{EBFE417F-C996-4B29-81B9-39A20A64E9D1}"/>
                  </a:ext>
                </a:extLst>
              </p:cNvPr>
              <p:cNvPicPr/>
              <p:nvPr/>
            </p:nvPicPr>
            <p:blipFill>
              <a:blip r:embed="rId128"/>
              <a:stretch>
                <a:fillRect/>
              </a:stretch>
            </p:blipFill>
            <p:spPr>
              <a:xfrm>
                <a:off x="3742830" y="5595540"/>
                <a:ext cx="41760" cy="90000"/>
              </a:xfrm>
              <a:prstGeom prst="rect">
                <a:avLst/>
              </a:prstGeom>
            </p:spPr>
          </p:pic>
        </mc:Fallback>
      </mc:AlternateContent>
      <mc:AlternateContent xmlns:mc="http://schemas.openxmlformats.org/markup-compatibility/2006" xmlns:p14="http://schemas.microsoft.com/office/powerpoint/2010/main">
        <mc:Choice Requires="p14">
          <p:contentPart p14:bwMode="auto" r:id="rId129">
            <p14:nvContentPartPr>
              <p14:cNvPr id="307" name="Encre 306">
                <a:extLst>
                  <a:ext uri="{FF2B5EF4-FFF2-40B4-BE49-F238E27FC236}">
                    <a16:creationId xmlns:a16="http://schemas.microsoft.com/office/drawing/2014/main" id="{EC5D93C9-EDB3-4AA6-8D26-239C6A9968C9}"/>
                  </a:ext>
                </a:extLst>
              </p14:cNvPr>
              <p14:cNvContentPartPr/>
              <p14:nvPr/>
            </p14:nvContentPartPr>
            <p14:xfrm>
              <a:off x="3840390" y="5608425"/>
              <a:ext cx="114120" cy="78480"/>
            </p14:xfrm>
          </p:contentPart>
        </mc:Choice>
        <mc:Fallback xmlns="">
          <p:pic>
            <p:nvPicPr>
              <p:cNvPr id="307" name="Encre 306">
                <a:extLst>
                  <a:ext uri="{FF2B5EF4-FFF2-40B4-BE49-F238E27FC236}">
                    <a16:creationId xmlns:a16="http://schemas.microsoft.com/office/drawing/2014/main" id="{EC5D93C9-EDB3-4AA6-8D26-239C6A9968C9}"/>
                  </a:ext>
                </a:extLst>
              </p:cNvPr>
              <p:cNvPicPr/>
              <p:nvPr/>
            </p:nvPicPr>
            <p:blipFill>
              <a:blip r:embed="rId130"/>
              <a:stretch>
                <a:fillRect/>
              </a:stretch>
            </p:blipFill>
            <p:spPr>
              <a:xfrm>
                <a:off x="3836070" y="5604105"/>
                <a:ext cx="122760" cy="87120"/>
              </a:xfrm>
              <a:prstGeom prst="rect">
                <a:avLst/>
              </a:prstGeom>
            </p:spPr>
          </p:pic>
        </mc:Fallback>
      </mc:AlternateContent>
      <mc:AlternateContent xmlns:mc="http://schemas.openxmlformats.org/markup-compatibility/2006" xmlns:p14="http://schemas.microsoft.com/office/powerpoint/2010/main">
        <mc:Choice Requires="p14">
          <p:contentPart p14:bwMode="auto" r:id="rId131">
            <p14:nvContentPartPr>
              <p14:cNvPr id="308" name="Encre 307">
                <a:extLst>
                  <a:ext uri="{FF2B5EF4-FFF2-40B4-BE49-F238E27FC236}">
                    <a16:creationId xmlns:a16="http://schemas.microsoft.com/office/drawing/2014/main" id="{20656BA6-7592-4738-9787-4D4C5E6D8811}"/>
                  </a:ext>
                </a:extLst>
              </p14:cNvPr>
              <p14:cNvContentPartPr/>
              <p14:nvPr/>
            </p14:nvContentPartPr>
            <p14:xfrm>
              <a:off x="3970350" y="5615985"/>
              <a:ext cx="59400" cy="113400"/>
            </p14:xfrm>
          </p:contentPart>
        </mc:Choice>
        <mc:Fallback xmlns="">
          <p:pic>
            <p:nvPicPr>
              <p:cNvPr id="308" name="Encre 307">
                <a:extLst>
                  <a:ext uri="{FF2B5EF4-FFF2-40B4-BE49-F238E27FC236}">
                    <a16:creationId xmlns:a16="http://schemas.microsoft.com/office/drawing/2014/main" id="{20656BA6-7592-4738-9787-4D4C5E6D8811}"/>
                  </a:ext>
                </a:extLst>
              </p:cNvPr>
              <p:cNvPicPr/>
              <p:nvPr/>
            </p:nvPicPr>
            <p:blipFill>
              <a:blip r:embed="rId132"/>
              <a:stretch>
                <a:fillRect/>
              </a:stretch>
            </p:blipFill>
            <p:spPr>
              <a:xfrm>
                <a:off x="3966030" y="5611665"/>
                <a:ext cx="68040" cy="122040"/>
              </a:xfrm>
              <a:prstGeom prst="rect">
                <a:avLst/>
              </a:prstGeom>
            </p:spPr>
          </p:pic>
        </mc:Fallback>
      </mc:AlternateContent>
      <mc:AlternateContent xmlns:mc="http://schemas.openxmlformats.org/markup-compatibility/2006" xmlns:p14="http://schemas.microsoft.com/office/powerpoint/2010/main">
        <mc:Choice Requires="p14">
          <p:contentPart p14:bwMode="auto" r:id="rId133">
            <p14:nvContentPartPr>
              <p14:cNvPr id="309" name="Encre 308">
                <a:extLst>
                  <a:ext uri="{FF2B5EF4-FFF2-40B4-BE49-F238E27FC236}">
                    <a16:creationId xmlns:a16="http://schemas.microsoft.com/office/drawing/2014/main" id="{7A20BCBE-A4D1-4D32-99F1-83EFD4F6554B}"/>
                  </a:ext>
                </a:extLst>
              </p14:cNvPr>
              <p14:cNvContentPartPr/>
              <p14:nvPr/>
            </p14:nvContentPartPr>
            <p14:xfrm>
              <a:off x="4032270" y="5605905"/>
              <a:ext cx="63000" cy="70200"/>
            </p14:xfrm>
          </p:contentPart>
        </mc:Choice>
        <mc:Fallback xmlns="">
          <p:pic>
            <p:nvPicPr>
              <p:cNvPr id="309" name="Encre 308">
                <a:extLst>
                  <a:ext uri="{FF2B5EF4-FFF2-40B4-BE49-F238E27FC236}">
                    <a16:creationId xmlns:a16="http://schemas.microsoft.com/office/drawing/2014/main" id="{7A20BCBE-A4D1-4D32-99F1-83EFD4F6554B}"/>
                  </a:ext>
                </a:extLst>
              </p:cNvPr>
              <p:cNvPicPr/>
              <p:nvPr/>
            </p:nvPicPr>
            <p:blipFill>
              <a:blip r:embed="rId134"/>
              <a:stretch>
                <a:fillRect/>
              </a:stretch>
            </p:blipFill>
            <p:spPr>
              <a:xfrm>
                <a:off x="4027950" y="5601585"/>
                <a:ext cx="71640" cy="78840"/>
              </a:xfrm>
              <a:prstGeom prst="rect">
                <a:avLst/>
              </a:prstGeom>
            </p:spPr>
          </p:pic>
        </mc:Fallback>
      </mc:AlternateContent>
      <mc:AlternateContent xmlns:mc="http://schemas.openxmlformats.org/markup-compatibility/2006" xmlns:p14="http://schemas.microsoft.com/office/powerpoint/2010/main">
        <mc:Choice Requires="p14">
          <p:contentPart p14:bwMode="auto" r:id="rId135">
            <p14:nvContentPartPr>
              <p14:cNvPr id="310" name="Encre 309">
                <a:extLst>
                  <a:ext uri="{FF2B5EF4-FFF2-40B4-BE49-F238E27FC236}">
                    <a16:creationId xmlns:a16="http://schemas.microsoft.com/office/drawing/2014/main" id="{D7ACA30B-AF30-45A8-9E53-0BE431BD1298}"/>
                  </a:ext>
                </a:extLst>
              </p14:cNvPr>
              <p14:cNvContentPartPr/>
              <p14:nvPr/>
            </p14:nvContentPartPr>
            <p14:xfrm>
              <a:off x="4095990" y="5606625"/>
              <a:ext cx="83160" cy="74880"/>
            </p14:xfrm>
          </p:contentPart>
        </mc:Choice>
        <mc:Fallback xmlns="">
          <p:pic>
            <p:nvPicPr>
              <p:cNvPr id="310" name="Encre 309">
                <a:extLst>
                  <a:ext uri="{FF2B5EF4-FFF2-40B4-BE49-F238E27FC236}">
                    <a16:creationId xmlns:a16="http://schemas.microsoft.com/office/drawing/2014/main" id="{D7ACA30B-AF30-45A8-9E53-0BE431BD1298}"/>
                  </a:ext>
                </a:extLst>
              </p:cNvPr>
              <p:cNvPicPr/>
              <p:nvPr/>
            </p:nvPicPr>
            <p:blipFill>
              <a:blip r:embed="rId136"/>
              <a:stretch>
                <a:fillRect/>
              </a:stretch>
            </p:blipFill>
            <p:spPr>
              <a:xfrm>
                <a:off x="4091670" y="5602305"/>
                <a:ext cx="91800" cy="83520"/>
              </a:xfrm>
              <a:prstGeom prst="rect">
                <a:avLst/>
              </a:prstGeom>
            </p:spPr>
          </p:pic>
        </mc:Fallback>
      </mc:AlternateContent>
      <mc:AlternateContent xmlns:mc="http://schemas.openxmlformats.org/markup-compatibility/2006" xmlns:p14="http://schemas.microsoft.com/office/powerpoint/2010/main">
        <mc:Choice Requires="p14">
          <p:contentPart p14:bwMode="auto" r:id="rId137">
            <p14:nvContentPartPr>
              <p14:cNvPr id="311" name="Encre 310">
                <a:extLst>
                  <a:ext uri="{FF2B5EF4-FFF2-40B4-BE49-F238E27FC236}">
                    <a16:creationId xmlns:a16="http://schemas.microsoft.com/office/drawing/2014/main" id="{16D95297-5C6B-44C7-9D41-27F6DB6F7130}"/>
                  </a:ext>
                </a:extLst>
              </p14:cNvPr>
              <p14:cNvContentPartPr/>
              <p14:nvPr/>
            </p14:nvContentPartPr>
            <p14:xfrm>
              <a:off x="4132350" y="5574225"/>
              <a:ext cx="60480" cy="11520"/>
            </p14:xfrm>
          </p:contentPart>
        </mc:Choice>
        <mc:Fallback xmlns="">
          <p:pic>
            <p:nvPicPr>
              <p:cNvPr id="311" name="Encre 310">
                <a:extLst>
                  <a:ext uri="{FF2B5EF4-FFF2-40B4-BE49-F238E27FC236}">
                    <a16:creationId xmlns:a16="http://schemas.microsoft.com/office/drawing/2014/main" id="{16D95297-5C6B-44C7-9D41-27F6DB6F7130}"/>
                  </a:ext>
                </a:extLst>
              </p:cNvPr>
              <p:cNvPicPr/>
              <p:nvPr/>
            </p:nvPicPr>
            <p:blipFill>
              <a:blip r:embed="rId138"/>
              <a:stretch>
                <a:fillRect/>
              </a:stretch>
            </p:blipFill>
            <p:spPr>
              <a:xfrm>
                <a:off x="4128030" y="5569905"/>
                <a:ext cx="69120" cy="20160"/>
              </a:xfrm>
              <a:prstGeom prst="rect">
                <a:avLst/>
              </a:prstGeom>
            </p:spPr>
          </p:pic>
        </mc:Fallback>
      </mc:AlternateContent>
      <mc:AlternateContent xmlns:mc="http://schemas.openxmlformats.org/markup-compatibility/2006" xmlns:p14="http://schemas.microsoft.com/office/powerpoint/2010/main">
        <mc:Choice Requires="p14">
          <p:contentPart p14:bwMode="auto" r:id="rId139">
            <p14:nvContentPartPr>
              <p14:cNvPr id="313" name="Encre 312">
                <a:extLst>
                  <a:ext uri="{FF2B5EF4-FFF2-40B4-BE49-F238E27FC236}">
                    <a16:creationId xmlns:a16="http://schemas.microsoft.com/office/drawing/2014/main" id="{40D0D13B-2ABB-4C51-97A1-845559338660}"/>
                  </a:ext>
                </a:extLst>
              </p14:cNvPr>
              <p14:cNvContentPartPr/>
              <p14:nvPr/>
            </p14:nvContentPartPr>
            <p14:xfrm>
              <a:off x="4165110" y="5598705"/>
              <a:ext cx="57960" cy="88560"/>
            </p14:xfrm>
          </p:contentPart>
        </mc:Choice>
        <mc:Fallback xmlns="">
          <p:pic>
            <p:nvPicPr>
              <p:cNvPr id="313" name="Encre 312">
                <a:extLst>
                  <a:ext uri="{FF2B5EF4-FFF2-40B4-BE49-F238E27FC236}">
                    <a16:creationId xmlns:a16="http://schemas.microsoft.com/office/drawing/2014/main" id="{40D0D13B-2ABB-4C51-97A1-845559338660}"/>
                  </a:ext>
                </a:extLst>
              </p:cNvPr>
              <p:cNvPicPr/>
              <p:nvPr/>
            </p:nvPicPr>
            <p:blipFill>
              <a:blip r:embed="rId140"/>
              <a:stretch>
                <a:fillRect/>
              </a:stretch>
            </p:blipFill>
            <p:spPr>
              <a:xfrm>
                <a:off x="4160790" y="5594385"/>
                <a:ext cx="66600" cy="97200"/>
              </a:xfrm>
              <a:prstGeom prst="rect">
                <a:avLst/>
              </a:prstGeom>
            </p:spPr>
          </p:pic>
        </mc:Fallback>
      </mc:AlternateContent>
      <mc:AlternateContent xmlns:mc="http://schemas.openxmlformats.org/markup-compatibility/2006" xmlns:p14="http://schemas.microsoft.com/office/powerpoint/2010/main">
        <mc:Choice Requires="p14">
          <p:contentPart p14:bwMode="auto" r:id="rId141">
            <p14:nvContentPartPr>
              <p14:cNvPr id="314" name="Encre 313">
                <a:extLst>
                  <a:ext uri="{FF2B5EF4-FFF2-40B4-BE49-F238E27FC236}">
                    <a16:creationId xmlns:a16="http://schemas.microsoft.com/office/drawing/2014/main" id="{E107CEEB-57CB-4610-B04F-546CB82F4303}"/>
                  </a:ext>
                </a:extLst>
              </p14:cNvPr>
              <p14:cNvContentPartPr/>
              <p14:nvPr/>
            </p14:nvContentPartPr>
            <p14:xfrm>
              <a:off x="4266270" y="5543985"/>
              <a:ext cx="50040" cy="132120"/>
            </p14:xfrm>
          </p:contentPart>
        </mc:Choice>
        <mc:Fallback xmlns="">
          <p:pic>
            <p:nvPicPr>
              <p:cNvPr id="314" name="Encre 313">
                <a:extLst>
                  <a:ext uri="{FF2B5EF4-FFF2-40B4-BE49-F238E27FC236}">
                    <a16:creationId xmlns:a16="http://schemas.microsoft.com/office/drawing/2014/main" id="{E107CEEB-57CB-4610-B04F-546CB82F4303}"/>
                  </a:ext>
                </a:extLst>
              </p:cNvPr>
              <p:cNvPicPr/>
              <p:nvPr/>
            </p:nvPicPr>
            <p:blipFill>
              <a:blip r:embed="rId142"/>
              <a:stretch>
                <a:fillRect/>
              </a:stretch>
            </p:blipFill>
            <p:spPr>
              <a:xfrm>
                <a:off x="4261950" y="5539665"/>
                <a:ext cx="58680" cy="140760"/>
              </a:xfrm>
              <a:prstGeom prst="rect">
                <a:avLst/>
              </a:prstGeom>
            </p:spPr>
          </p:pic>
        </mc:Fallback>
      </mc:AlternateContent>
      <mc:AlternateContent xmlns:mc="http://schemas.openxmlformats.org/markup-compatibility/2006" xmlns:p14="http://schemas.microsoft.com/office/powerpoint/2010/main">
        <mc:Choice Requires="p14">
          <p:contentPart p14:bwMode="auto" r:id="rId143">
            <p14:nvContentPartPr>
              <p14:cNvPr id="315" name="Encre 314">
                <a:extLst>
                  <a:ext uri="{FF2B5EF4-FFF2-40B4-BE49-F238E27FC236}">
                    <a16:creationId xmlns:a16="http://schemas.microsoft.com/office/drawing/2014/main" id="{795B2727-4B05-4E8B-BAB2-164AEFDCFB73}"/>
                  </a:ext>
                </a:extLst>
              </p14:cNvPr>
              <p14:cNvContentPartPr/>
              <p14:nvPr/>
            </p14:nvContentPartPr>
            <p14:xfrm>
              <a:off x="4337190" y="5564865"/>
              <a:ext cx="6480" cy="39960"/>
            </p14:xfrm>
          </p:contentPart>
        </mc:Choice>
        <mc:Fallback xmlns="">
          <p:pic>
            <p:nvPicPr>
              <p:cNvPr id="315" name="Encre 314">
                <a:extLst>
                  <a:ext uri="{FF2B5EF4-FFF2-40B4-BE49-F238E27FC236}">
                    <a16:creationId xmlns:a16="http://schemas.microsoft.com/office/drawing/2014/main" id="{795B2727-4B05-4E8B-BAB2-164AEFDCFB73}"/>
                  </a:ext>
                </a:extLst>
              </p:cNvPr>
              <p:cNvPicPr/>
              <p:nvPr/>
            </p:nvPicPr>
            <p:blipFill>
              <a:blip r:embed="rId144"/>
              <a:stretch>
                <a:fillRect/>
              </a:stretch>
            </p:blipFill>
            <p:spPr>
              <a:xfrm>
                <a:off x="4332870" y="5560545"/>
                <a:ext cx="15120" cy="48600"/>
              </a:xfrm>
              <a:prstGeom prst="rect">
                <a:avLst/>
              </a:prstGeom>
            </p:spPr>
          </p:pic>
        </mc:Fallback>
      </mc:AlternateContent>
      <mc:AlternateContent xmlns:mc="http://schemas.openxmlformats.org/markup-compatibility/2006" xmlns:p14="http://schemas.microsoft.com/office/powerpoint/2010/main">
        <mc:Choice Requires="p14">
          <p:contentPart p14:bwMode="auto" r:id="rId145">
            <p14:nvContentPartPr>
              <p14:cNvPr id="316" name="Encre 315">
                <a:extLst>
                  <a:ext uri="{FF2B5EF4-FFF2-40B4-BE49-F238E27FC236}">
                    <a16:creationId xmlns:a16="http://schemas.microsoft.com/office/drawing/2014/main" id="{C69CB912-E55D-4977-9BA8-57021EF26400}"/>
                  </a:ext>
                </a:extLst>
              </p14:cNvPr>
              <p14:cNvContentPartPr/>
              <p14:nvPr/>
            </p14:nvContentPartPr>
            <p14:xfrm>
              <a:off x="4349070" y="5606625"/>
              <a:ext cx="136800" cy="69480"/>
            </p14:xfrm>
          </p:contentPart>
        </mc:Choice>
        <mc:Fallback xmlns="">
          <p:pic>
            <p:nvPicPr>
              <p:cNvPr id="316" name="Encre 315">
                <a:extLst>
                  <a:ext uri="{FF2B5EF4-FFF2-40B4-BE49-F238E27FC236}">
                    <a16:creationId xmlns:a16="http://schemas.microsoft.com/office/drawing/2014/main" id="{C69CB912-E55D-4977-9BA8-57021EF26400}"/>
                  </a:ext>
                </a:extLst>
              </p:cNvPr>
              <p:cNvPicPr/>
              <p:nvPr/>
            </p:nvPicPr>
            <p:blipFill>
              <a:blip r:embed="rId146"/>
              <a:stretch>
                <a:fillRect/>
              </a:stretch>
            </p:blipFill>
            <p:spPr>
              <a:xfrm>
                <a:off x="4344750" y="5602305"/>
                <a:ext cx="145440" cy="78120"/>
              </a:xfrm>
              <a:prstGeom prst="rect">
                <a:avLst/>
              </a:prstGeom>
            </p:spPr>
          </p:pic>
        </mc:Fallback>
      </mc:AlternateContent>
      <mc:AlternateContent xmlns:mc="http://schemas.openxmlformats.org/markup-compatibility/2006" xmlns:p14="http://schemas.microsoft.com/office/powerpoint/2010/main">
        <mc:Choice Requires="p14">
          <p:contentPart p14:bwMode="auto" r:id="rId147">
            <p14:nvContentPartPr>
              <p14:cNvPr id="317" name="Encre 316">
                <a:extLst>
                  <a:ext uri="{FF2B5EF4-FFF2-40B4-BE49-F238E27FC236}">
                    <a16:creationId xmlns:a16="http://schemas.microsoft.com/office/drawing/2014/main" id="{8FFAD6F5-9C44-4BAE-A4B0-255DF4BE84C8}"/>
                  </a:ext>
                </a:extLst>
              </p14:cNvPr>
              <p14:cNvContentPartPr/>
              <p14:nvPr/>
            </p14:nvContentPartPr>
            <p14:xfrm>
              <a:off x="4522950" y="5599425"/>
              <a:ext cx="95760" cy="63720"/>
            </p14:xfrm>
          </p:contentPart>
        </mc:Choice>
        <mc:Fallback xmlns="">
          <p:pic>
            <p:nvPicPr>
              <p:cNvPr id="317" name="Encre 316">
                <a:extLst>
                  <a:ext uri="{FF2B5EF4-FFF2-40B4-BE49-F238E27FC236}">
                    <a16:creationId xmlns:a16="http://schemas.microsoft.com/office/drawing/2014/main" id="{8FFAD6F5-9C44-4BAE-A4B0-255DF4BE84C8}"/>
                  </a:ext>
                </a:extLst>
              </p:cNvPr>
              <p:cNvPicPr/>
              <p:nvPr/>
            </p:nvPicPr>
            <p:blipFill>
              <a:blip r:embed="rId148"/>
              <a:stretch>
                <a:fillRect/>
              </a:stretch>
            </p:blipFill>
            <p:spPr>
              <a:xfrm>
                <a:off x="4518630" y="5595105"/>
                <a:ext cx="104400" cy="72360"/>
              </a:xfrm>
              <a:prstGeom prst="rect">
                <a:avLst/>
              </a:prstGeom>
            </p:spPr>
          </p:pic>
        </mc:Fallback>
      </mc:AlternateContent>
      <mc:AlternateContent xmlns:mc="http://schemas.openxmlformats.org/markup-compatibility/2006" xmlns:p14="http://schemas.microsoft.com/office/powerpoint/2010/main">
        <mc:Choice Requires="p14">
          <p:contentPart p14:bwMode="auto" r:id="rId149">
            <p14:nvContentPartPr>
              <p14:cNvPr id="318" name="Encre 317">
                <a:extLst>
                  <a:ext uri="{FF2B5EF4-FFF2-40B4-BE49-F238E27FC236}">
                    <a16:creationId xmlns:a16="http://schemas.microsoft.com/office/drawing/2014/main" id="{FC307FBD-ABEF-4343-819B-9A20A88560E1}"/>
                  </a:ext>
                </a:extLst>
              </p14:cNvPr>
              <p14:cNvContentPartPr/>
              <p14:nvPr/>
            </p14:nvContentPartPr>
            <p14:xfrm>
              <a:off x="4628430" y="5590065"/>
              <a:ext cx="92520" cy="73800"/>
            </p14:xfrm>
          </p:contentPart>
        </mc:Choice>
        <mc:Fallback xmlns="">
          <p:pic>
            <p:nvPicPr>
              <p:cNvPr id="318" name="Encre 317">
                <a:extLst>
                  <a:ext uri="{FF2B5EF4-FFF2-40B4-BE49-F238E27FC236}">
                    <a16:creationId xmlns:a16="http://schemas.microsoft.com/office/drawing/2014/main" id="{FC307FBD-ABEF-4343-819B-9A20A88560E1}"/>
                  </a:ext>
                </a:extLst>
              </p:cNvPr>
              <p:cNvPicPr/>
              <p:nvPr/>
            </p:nvPicPr>
            <p:blipFill>
              <a:blip r:embed="rId150"/>
              <a:stretch>
                <a:fillRect/>
              </a:stretch>
            </p:blipFill>
            <p:spPr>
              <a:xfrm>
                <a:off x="4624110" y="5585745"/>
                <a:ext cx="101160" cy="82440"/>
              </a:xfrm>
              <a:prstGeom prst="rect">
                <a:avLst/>
              </a:prstGeom>
            </p:spPr>
          </p:pic>
        </mc:Fallback>
      </mc:AlternateContent>
      <mc:AlternateContent xmlns:mc="http://schemas.openxmlformats.org/markup-compatibility/2006" xmlns:p14="http://schemas.microsoft.com/office/powerpoint/2010/main">
        <mc:Choice Requires="p14">
          <p:contentPart p14:bwMode="auto" r:id="rId151">
            <p14:nvContentPartPr>
              <p14:cNvPr id="319" name="Encre 318">
                <a:extLst>
                  <a:ext uri="{FF2B5EF4-FFF2-40B4-BE49-F238E27FC236}">
                    <a16:creationId xmlns:a16="http://schemas.microsoft.com/office/drawing/2014/main" id="{3B1019F3-D4F0-47FD-AE07-851E9D26E8E5}"/>
                  </a:ext>
                </a:extLst>
              </p14:cNvPr>
              <p14:cNvContentPartPr/>
              <p14:nvPr/>
            </p14:nvContentPartPr>
            <p14:xfrm>
              <a:off x="4720950" y="5552625"/>
              <a:ext cx="1080" cy="10080"/>
            </p14:xfrm>
          </p:contentPart>
        </mc:Choice>
        <mc:Fallback xmlns="">
          <p:pic>
            <p:nvPicPr>
              <p:cNvPr id="319" name="Encre 318">
                <a:extLst>
                  <a:ext uri="{FF2B5EF4-FFF2-40B4-BE49-F238E27FC236}">
                    <a16:creationId xmlns:a16="http://schemas.microsoft.com/office/drawing/2014/main" id="{3B1019F3-D4F0-47FD-AE07-851E9D26E8E5}"/>
                  </a:ext>
                </a:extLst>
              </p:cNvPr>
              <p:cNvPicPr/>
              <p:nvPr/>
            </p:nvPicPr>
            <p:blipFill>
              <a:blip r:embed="rId152"/>
              <a:stretch>
                <a:fillRect/>
              </a:stretch>
            </p:blipFill>
            <p:spPr>
              <a:xfrm>
                <a:off x="4716630" y="5548305"/>
                <a:ext cx="9720" cy="18720"/>
              </a:xfrm>
              <a:prstGeom prst="rect">
                <a:avLst/>
              </a:prstGeom>
            </p:spPr>
          </p:pic>
        </mc:Fallback>
      </mc:AlternateContent>
      <mc:AlternateContent xmlns:mc="http://schemas.openxmlformats.org/markup-compatibility/2006" xmlns:p14="http://schemas.microsoft.com/office/powerpoint/2010/main">
        <mc:Choice Requires="p14">
          <p:contentPart p14:bwMode="auto" r:id="rId153">
            <p14:nvContentPartPr>
              <p14:cNvPr id="320" name="Encre 319">
                <a:extLst>
                  <a:ext uri="{FF2B5EF4-FFF2-40B4-BE49-F238E27FC236}">
                    <a16:creationId xmlns:a16="http://schemas.microsoft.com/office/drawing/2014/main" id="{CEDC90C1-875D-4909-B3B2-778C36961924}"/>
                  </a:ext>
                </a:extLst>
              </p14:cNvPr>
              <p14:cNvContentPartPr/>
              <p14:nvPr/>
            </p14:nvContentPartPr>
            <p14:xfrm>
              <a:off x="4716990" y="5592945"/>
              <a:ext cx="67320" cy="73080"/>
            </p14:xfrm>
          </p:contentPart>
        </mc:Choice>
        <mc:Fallback xmlns="">
          <p:pic>
            <p:nvPicPr>
              <p:cNvPr id="320" name="Encre 319">
                <a:extLst>
                  <a:ext uri="{FF2B5EF4-FFF2-40B4-BE49-F238E27FC236}">
                    <a16:creationId xmlns:a16="http://schemas.microsoft.com/office/drawing/2014/main" id="{CEDC90C1-875D-4909-B3B2-778C36961924}"/>
                  </a:ext>
                </a:extLst>
              </p:cNvPr>
              <p:cNvPicPr/>
              <p:nvPr/>
            </p:nvPicPr>
            <p:blipFill>
              <a:blip r:embed="rId154"/>
              <a:stretch>
                <a:fillRect/>
              </a:stretch>
            </p:blipFill>
            <p:spPr>
              <a:xfrm>
                <a:off x="4712670" y="5588625"/>
                <a:ext cx="75960" cy="81720"/>
              </a:xfrm>
              <a:prstGeom prst="rect">
                <a:avLst/>
              </a:prstGeom>
            </p:spPr>
          </p:pic>
        </mc:Fallback>
      </mc:AlternateContent>
      <mc:AlternateContent xmlns:mc="http://schemas.openxmlformats.org/markup-compatibility/2006" xmlns:p14="http://schemas.microsoft.com/office/powerpoint/2010/main">
        <mc:Choice Requires="p14">
          <p:contentPart p14:bwMode="auto" r:id="rId155">
            <p14:nvContentPartPr>
              <p14:cNvPr id="322" name="Encre 321">
                <a:extLst>
                  <a:ext uri="{FF2B5EF4-FFF2-40B4-BE49-F238E27FC236}">
                    <a16:creationId xmlns:a16="http://schemas.microsoft.com/office/drawing/2014/main" id="{57421F5E-B8B7-4D2D-8D4E-C9E4025C48DC}"/>
                  </a:ext>
                </a:extLst>
              </p14:cNvPr>
              <p14:cNvContentPartPr/>
              <p14:nvPr/>
            </p14:nvContentPartPr>
            <p14:xfrm>
              <a:off x="4814010" y="5660895"/>
              <a:ext cx="16920" cy="1800"/>
            </p14:xfrm>
          </p:contentPart>
        </mc:Choice>
        <mc:Fallback xmlns="">
          <p:pic>
            <p:nvPicPr>
              <p:cNvPr id="322" name="Encre 321">
                <a:extLst>
                  <a:ext uri="{FF2B5EF4-FFF2-40B4-BE49-F238E27FC236}">
                    <a16:creationId xmlns:a16="http://schemas.microsoft.com/office/drawing/2014/main" id="{57421F5E-B8B7-4D2D-8D4E-C9E4025C48DC}"/>
                  </a:ext>
                </a:extLst>
              </p:cNvPr>
              <p:cNvPicPr/>
              <p:nvPr/>
            </p:nvPicPr>
            <p:blipFill>
              <a:blip r:embed="rId156"/>
              <a:stretch>
                <a:fillRect/>
              </a:stretch>
            </p:blipFill>
            <p:spPr>
              <a:xfrm>
                <a:off x="4809690" y="5656575"/>
                <a:ext cx="25560" cy="10440"/>
              </a:xfrm>
              <a:prstGeom prst="rect">
                <a:avLst/>
              </a:prstGeom>
            </p:spPr>
          </p:pic>
        </mc:Fallback>
      </mc:AlternateContent>
      <mc:AlternateContent xmlns:mc="http://schemas.openxmlformats.org/markup-compatibility/2006" xmlns:p14="http://schemas.microsoft.com/office/powerpoint/2010/main">
        <mc:Choice Requires="p14">
          <p:contentPart p14:bwMode="auto" r:id="rId157">
            <p14:nvContentPartPr>
              <p14:cNvPr id="324" name="Encre 323">
                <a:extLst>
                  <a:ext uri="{FF2B5EF4-FFF2-40B4-BE49-F238E27FC236}">
                    <a16:creationId xmlns:a16="http://schemas.microsoft.com/office/drawing/2014/main" id="{CCABC4D4-1387-4059-A89B-119F6DD1E3CB}"/>
                  </a:ext>
                </a:extLst>
              </p14:cNvPr>
              <p14:cNvContentPartPr/>
              <p14:nvPr/>
            </p14:nvContentPartPr>
            <p14:xfrm>
              <a:off x="4877730" y="5538135"/>
              <a:ext cx="67320" cy="122400"/>
            </p14:xfrm>
          </p:contentPart>
        </mc:Choice>
        <mc:Fallback xmlns="">
          <p:pic>
            <p:nvPicPr>
              <p:cNvPr id="324" name="Encre 323">
                <a:extLst>
                  <a:ext uri="{FF2B5EF4-FFF2-40B4-BE49-F238E27FC236}">
                    <a16:creationId xmlns:a16="http://schemas.microsoft.com/office/drawing/2014/main" id="{CCABC4D4-1387-4059-A89B-119F6DD1E3CB}"/>
                  </a:ext>
                </a:extLst>
              </p:cNvPr>
              <p:cNvPicPr/>
              <p:nvPr/>
            </p:nvPicPr>
            <p:blipFill>
              <a:blip r:embed="rId158"/>
              <a:stretch>
                <a:fillRect/>
              </a:stretch>
            </p:blipFill>
            <p:spPr>
              <a:xfrm>
                <a:off x="4873410" y="5533815"/>
                <a:ext cx="75960" cy="131040"/>
              </a:xfrm>
              <a:prstGeom prst="rect">
                <a:avLst/>
              </a:prstGeom>
            </p:spPr>
          </p:pic>
        </mc:Fallback>
      </mc:AlternateContent>
      <mc:AlternateContent xmlns:mc="http://schemas.openxmlformats.org/markup-compatibility/2006" xmlns:p14="http://schemas.microsoft.com/office/powerpoint/2010/main">
        <mc:Choice Requires="p14">
          <p:contentPart p14:bwMode="auto" r:id="rId159">
            <p14:nvContentPartPr>
              <p14:cNvPr id="325" name="Encre 324">
                <a:extLst>
                  <a:ext uri="{FF2B5EF4-FFF2-40B4-BE49-F238E27FC236}">
                    <a16:creationId xmlns:a16="http://schemas.microsoft.com/office/drawing/2014/main" id="{D8AC1E76-3C53-462D-A72C-F57BAFF49BC8}"/>
                  </a:ext>
                </a:extLst>
              </p14:cNvPr>
              <p14:cNvContentPartPr/>
              <p14:nvPr/>
            </p14:nvContentPartPr>
            <p14:xfrm>
              <a:off x="4963410" y="5602215"/>
              <a:ext cx="63000" cy="58320"/>
            </p14:xfrm>
          </p:contentPart>
        </mc:Choice>
        <mc:Fallback xmlns="">
          <p:pic>
            <p:nvPicPr>
              <p:cNvPr id="325" name="Encre 324">
                <a:extLst>
                  <a:ext uri="{FF2B5EF4-FFF2-40B4-BE49-F238E27FC236}">
                    <a16:creationId xmlns:a16="http://schemas.microsoft.com/office/drawing/2014/main" id="{D8AC1E76-3C53-462D-A72C-F57BAFF49BC8}"/>
                  </a:ext>
                </a:extLst>
              </p:cNvPr>
              <p:cNvPicPr/>
              <p:nvPr/>
            </p:nvPicPr>
            <p:blipFill>
              <a:blip r:embed="rId160"/>
              <a:stretch>
                <a:fillRect/>
              </a:stretch>
            </p:blipFill>
            <p:spPr>
              <a:xfrm>
                <a:off x="4959090" y="5597895"/>
                <a:ext cx="71640" cy="66960"/>
              </a:xfrm>
              <a:prstGeom prst="rect">
                <a:avLst/>
              </a:prstGeom>
            </p:spPr>
          </p:pic>
        </mc:Fallback>
      </mc:AlternateContent>
      <mc:AlternateContent xmlns:mc="http://schemas.openxmlformats.org/markup-compatibility/2006" xmlns:p14="http://schemas.microsoft.com/office/powerpoint/2010/main">
        <mc:Choice Requires="p14">
          <p:contentPart p14:bwMode="auto" r:id="rId161">
            <p14:nvContentPartPr>
              <p14:cNvPr id="326" name="Encre 325">
                <a:extLst>
                  <a:ext uri="{FF2B5EF4-FFF2-40B4-BE49-F238E27FC236}">
                    <a16:creationId xmlns:a16="http://schemas.microsoft.com/office/drawing/2014/main" id="{1832A2AB-1A7B-4305-860C-23D1C1E43023}"/>
                  </a:ext>
                </a:extLst>
              </p14:cNvPr>
              <p14:cNvContentPartPr/>
              <p14:nvPr/>
            </p14:nvContentPartPr>
            <p14:xfrm>
              <a:off x="5022450" y="5575215"/>
              <a:ext cx="360" cy="360"/>
            </p14:xfrm>
          </p:contentPart>
        </mc:Choice>
        <mc:Fallback xmlns="">
          <p:pic>
            <p:nvPicPr>
              <p:cNvPr id="326" name="Encre 325">
                <a:extLst>
                  <a:ext uri="{FF2B5EF4-FFF2-40B4-BE49-F238E27FC236}">
                    <a16:creationId xmlns:a16="http://schemas.microsoft.com/office/drawing/2014/main" id="{1832A2AB-1A7B-4305-860C-23D1C1E43023}"/>
                  </a:ext>
                </a:extLst>
              </p:cNvPr>
              <p:cNvPicPr/>
              <p:nvPr/>
            </p:nvPicPr>
            <p:blipFill>
              <a:blip r:embed="rId108"/>
              <a:stretch>
                <a:fillRect/>
              </a:stretch>
            </p:blipFill>
            <p:spPr>
              <a:xfrm>
                <a:off x="5018130" y="5570895"/>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162">
            <p14:nvContentPartPr>
              <p14:cNvPr id="327" name="Encre 326">
                <a:extLst>
                  <a:ext uri="{FF2B5EF4-FFF2-40B4-BE49-F238E27FC236}">
                    <a16:creationId xmlns:a16="http://schemas.microsoft.com/office/drawing/2014/main" id="{36258052-D67C-4077-9B92-69B4FDBBD1B8}"/>
                  </a:ext>
                </a:extLst>
              </p14:cNvPr>
              <p14:cNvContentPartPr/>
              <p14:nvPr/>
            </p14:nvContentPartPr>
            <p14:xfrm>
              <a:off x="5043690" y="5590695"/>
              <a:ext cx="45000" cy="113760"/>
            </p14:xfrm>
          </p:contentPart>
        </mc:Choice>
        <mc:Fallback xmlns="">
          <p:pic>
            <p:nvPicPr>
              <p:cNvPr id="327" name="Encre 326">
                <a:extLst>
                  <a:ext uri="{FF2B5EF4-FFF2-40B4-BE49-F238E27FC236}">
                    <a16:creationId xmlns:a16="http://schemas.microsoft.com/office/drawing/2014/main" id="{36258052-D67C-4077-9B92-69B4FDBBD1B8}"/>
                  </a:ext>
                </a:extLst>
              </p:cNvPr>
              <p:cNvPicPr/>
              <p:nvPr/>
            </p:nvPicPr>
            <p:blipFill>
              <a:blip r:embed="rId163"/>
              <a:stretch>
                <a:fillRect/>
              </a:stretch>
            </p:blipFill>
            <p:spPr>
              <a:xfrm>
                <a:off x="5039370" y="5586375"/>
                <a:ext cx="53640" cy="122400"/>
              </a:xfrm>
              <a:prstGeom prst="rect">
                <a:avLst/>
              </a:prstGeom>
            </p:spPr>
          </p:pic>
        </mc:Fallback>
      </mc:AlternateContent>
      <mc:AlternateContent xmlns:mc="http://schemas.openxmlformats.org/markup-compatibility/2006" xmlns:p14="http://schemas.microsoft.com/office/powerpoint/2010/main">
        <mc:Choice Requires="p14">
          <p:contentPart p14:bwMode="auto" r:id="rId164">
            <p14:nvContentPartPr>
              <p14:cNvPr id="328" name="Encre 327">
                <a:extLst>
                  <a:ext uri="{FF2B5EF4-FFF2-40B4-BE49-F238E27FC236}">
                    <a16:creationId xmlns:a16="http://schemas.microsoft.com/office/drawing/2014/main" id="{53EDFFAB-2AD9-495A-9596-FCC19B158B92}"/>
                  </a:ext>
                </a:extLst>
              </p14:cNvPr>
              <p14:cNvContentPartPr/>
              <p14:nvPr/>
            </p14:nvContentPartPr>
            <p14:xfrm>
              <a:off x="5083650" y="5588535"/>
              <a:ext cx="79920" cy="68760"/>
            </p14:xfrm>
          </p:contentPart>
        </mc:Choice>
        <mc:Fallback xmlns="">
          <p:pic>
            <p:nvPicPr>
              <p:cNvPr id="328" name="Encre 327">
                <a:extLst>
                  <a:ext uri="{FF2B5EF4-FFF2-40B4-BE49-F238E27FC236}">
                    <a16:creationId xmlns:a16="http://schemas.microsoft.com/office/drawing/2014/main" id="{53EDFFAB-2AD9-495A-9596-FCC19B158B92}"/>
                  </a:ext>
                </a:extLst>
              </p:cNvPr>
              <p:cNvPicPr/>
              <p:nvPr/>
            </p:nvPicPr>
            <p:blipFill>
              <a:blip r:embed="rId165"/>
              <a:stretch>
                <a:fillRect/>
              </a:stretch>
            </p:blipFill>
            <p:spPr>
              <a:xfrm>
                <a:off x="5079330" y="5584215"/>
                <a:ext cx="88560" cy="77400"/>
              </a:xfrm>
              <a:prstGeom prst="rect">
                <a:avLst/>
              </a:prstGeom>
            </p:spPr>
          </p:pic>
        </mc:Fallback>
      </mc:AlternateContent>
      <mc:AlternateContent xmlns:mc="http://schemas.openxmlformats.org/markup-compatibility/2006" xmlns:p14="http://schemas.microsoft.com/office/powerpoint/2010/main">
        <mc:Choice Requires="p14">
          <p:contentPart p14:bwMode="auto" r:id="rId166">
            <p14:nvContentPartPr>
              <p14:cNvPr id="329" name="Encre 328">
                <a:extLst>
                  <a:ext uri="{FF2B5EF4-FFF2-40B4-BE49-F238E27FC236}">
                    <a16:creationId xmlns:a16="http://schemas.microsoft.com/office/drawing/2014/main" id="{340E0BA4-7BA3-4D71-B970-B9021228EB40}"/>
                  </a:ext>
                </a:extLst>
              </p14:cNvPr>
              <p14:cNvContentPartPr/>
              <p14:nvPr/>
            </p14:nvContentPartPr>
            <p14:xfrm>
              <a:off x="5174010" y="5587095"/>
              <a:ext cx="57240" cy="55440"/>
            </p14:xfrm>
          </p:contentPart>
        </mc:Choice>
        <mc:Fallback xmlns="">
          <p:pic>
            <p:nvPicPr>
              <p:cNvPr id="329" name="Encre 328">
                <a:extLst>
                  <a:ext uri="{FF2B5EF4-FFF2-40B4-BE49-F238E27FC236}">
                    <a16:creationId xmlns:a16="http://schemas.microsoft.com/office/drawing/2014/main" id="{340E0BA4-7BA3-4D71-B970-B9021228EB40}"/>
                  </a:ext>
                </a:extLst>
              </p:cNvPr>
              <p:cNvPicPr/>
              <p:nvPr/>
            </p:nvPicPr>
            <p:blipFill>
              <a:blip r:embed="rId167"/>
              <a:stretch>
                <a:fillRect/>
              </a:stretch>
            </p:blipFill>
            <p:spPr>
              <a:xfrm>
                <a:off x="5169690" y="5582775"/>
                <a:ext cx="65880" cy="64080"/>
              </a:xfrm>
              <a:prstGeom prst="rect">
                <a:avLst/>
              </a:prstGeom>
            </p:spPr>
          </p:pic>
        </mc:Fallback>
      </mc:AlternateContent>
      <mc:AlternateContent xmlns:mc="http://schemas.openxmlformats.org/markup-compatibility/2006" xmlns:p14="http://schemas.microsoft.com/office/powerpoint/2010/main">
        <mc:Choice Requires="p14">
          <p:contentPart p14:bwMode="auto" r:id="rId168">
            <p14:nvContentPartPr>
              <p14:cNvPr id="330" name="Encre 329">
                <a:extLst>
                  <a:ext uri="{FF2B5EF4-FFF2-40B4-BE49-F238E27FC236}">
                    <a16:creationId xmlns:a16="http://schemas.microsoft.com/office/drawing/2014/main" id="{FFCD1AAD-CA9D-4D83-9449-24B2A2D05B09}"/>
                  </a:ext>
                </a:extLst>
              </p14:cNvPr>
              <p14:cNvContentPartPr/>
              <p14:nvPr/>
            </p14:nvContentPartPr>
            <p14:xfrm>
              <a:off x="5233770" y="5559375"/>
              <a:ext cx="255600" cy="96120"/>
            </p14:xfrm>
          </p:contentPart>
        </mc:Choice>
        <mc:Fallback xmlns="">
          <p:pic>
            <p:nvPicPr>
              <p:cNvPr id="330" name="Encre 329">
                <a:extLst>
                  <a:ext uri="{FF2B5EF4-FFF2-40B4-BE49-F238E27FC236}">
                    <a16:creationId xmlns:a16="http://schemas.microsoft.com/office/drawing/2014/main" id="{FFCD1AAD-CA9D-4D83-9449-24B2A2D05B09}"/>
                  </a:ext>
                </a:extLst>
              </p:cNvPr>
              <p:cNvPicPr/>
              <p:nvPr/>
            </p:nvPicPr>
            <p:blipFill>
              <a:blip r:embed="rId169"/>
              <a:stretch>
                <a:fillRect/>
              </a:stretch>
            </p:blipFill>
            <p:spPr>
              <a:xfrm>
                <a:off x="5229450" y="5555055"/>
                <a:ext cx="264240" cy="104760"/>
              </a:xfrm>
              <a:prstGeom prst="rect">
                <a:avLst/>
              </a:prstGeom>
            </p:spPr>
          </p:pic>
        </mc:Fallback>
      </mc:AlternateContent>
      <mc:AlternateContent xmlns:mc="http://schemas.openxmlformats.org/markup-compatibility/2006" xmlns:p14="http://schemas.microsoft.com/office/powerpoint/2010/main">
        <mc:Choice Requires="p14">
          <p:contentPart p14:bwMode="auto" r:id="rId170">
            <p14:nvContentPartPr>
              <p14:cNvPr id="331" name="Encre 330">
                <a:extLst>
                  <a:ext uri="{FF2B5EF4-FFF2-40B4-BE49-F238E27FC236}">
                    <a16:creationId xmlns:a16="http://schemas.microsoft.com/office/drawing/2014/main" id="{BC4786BD-E8B0-4473-86F0-0041F2668233}"/>
                  </a:ext>
                </a:extLst>
              </p14:cNvPr>
              <p14:cNvContentPartPr/>
              <p14:nvPr/>
            </p14:nvContentPartPr>
            <p14:xfrm>
              <a:off x="5433210" y="5571615"/>
              <a:ext cx="73800" cy="2160"/>
            </p14:xfrm>
          </p:contentPart>
        </mc:Choice>
        <mc:Fallback xmlns="">
          <p:pic>
            <p:nvPicPr>
              <p:cNvPr id="331" name="Encre 330">
                <a:extLst>
                  <a:ext uri="{FF2B5EF4-FFF2-40B4-BE49-F238E27FC236}">
                    <a16:creationId xmlns:a16="http://schemas.microsoft.com/office/drawing/2014/main" id="{BC4786BD-E8B0-4473-86F0-0041F2668233}"/>
                  </a:ext>
                </a:extLst>
              </p:cNvPr>
              <p:cNvPicPr/>
              <p:nvPr/>
            </p:nvPicPr>
            <p:blipFill>
              <a:blip r:embed="rId171"/>
              <a:stretch>
                <a:fillRect/>
              </a:stretch>
            </p:blipFill>
            <p:spPr>
              <a:xfrm>
                <a:off x="5428890" y="5567295"/>
                <a:ext cx="82440" cy="10800"/>
              </a:xfrm>
              <a:prstGeom prst="rect">
                <a:avLst/>
              </a:prstGeom>
            </p:spPr>
          </p:pic>
        </mc:Fallback>
      </mc:AlternateContent>
      <mc:AlternateContent xmlns:mc="http://schemas.openxmlformats.org/markup-compatibility/2006" xmlns:p14="http://schemas.microsoft.com/office/powerpoint/2010/main">
        <mc:Choice Requires="p14">
          <p:contentPart p14:bwMode="auto" r:id="rId172">
            <p14:nvContentPartPr>
              <p14:cNvPr id="332" name="Encre 331">
                <a:extLst>
                  <a:ext uri="{FF2B5EF4-FFF2-40B4-BE49-F238E27FC236}">
                    <a16:creationId xmlns:a16="http://schemas.microsoft.com/office/drawing/2014/main" id="{56CE46E6-9B97-4E74-B052-ADE6A661D0E5}"/>
                  </a:ext>
                </a:extLst>
              </p14:cNvPr>
              <p14:cNvContentPartPr/>
              <p14:nvPr/>
            </p14:nvContentPartPr>
            <p14:xfrm>
              <a:off x="5535810" y="5595735"/>
              <a:ext cx="70560" cy="59040"/>
            </p14:xfrm>
          </p:contentPart>
        </mc:Choice>
        <mc:Fallback xmlns="">
          <p:pic>
            <p:nvPicPr>
              <p:cNvPr id="332" name="Encre 331">
                <a:extLst>
                  <a:ext uri="{FF2B5EF4-FFF2-40B4-BE49-F238E27FC236}">
                    <a16:creationId xmlns:a16="http://schemas.microsoft.com/office/drawing/2014/main" id="{56CE46E6-9B97-4E74-B052-ADE6A661D0E5}"/>
                  </a:ext>
                </a:extLst>
              </p:cNvPr>
              <p:cNvPicPr/>
              <p:nvPr/>
            </p:nvPicPr>
            <p:blipFill>
              <a:blip r:embed="rId173"/>
              <a:stretch>
                <a:fillRect/>
              </a:stretch>
            </p:blipFill>
            <p:spPr>
              <a:xfrm>
                <a:off x="5531490" y="5591415"/>
                <a:ext cx="79200" cy="67680"/>
              </a:xfrm>
              <a:prstGeom prst="rect">
                <a:avLst/>
              </a:prstGeom>
            </p:spPr>
          </p:pic>
        </mc:Fallback>
      </mc:AlternateContent>
      <mc:AlternateContent xmlns:mc="http://schemas.openxmlformats.org/markup-compatibility/2006" xmlns:p14="http://schemas.microsoft.com/office/powerpoint/2010/main">
        <mc:Choice Requires="p14">
          <p:contentPart p14:bwMode="auto" r:id="rId174">
            <p14:nvContentPartPr>
              <p14:cNvPr id="333" name="Encre 332">
                <a:extLst>
                  <a:ext uri="{FF2B5EF4-FFF2-40B4-BE49-F238E27FC236}">
                    <a16:creationId xmlns:a16="http://schemas.microsoft.com/office/drawing/2014/main" id="{D44C684E-FAAE-49A2-B185-4CD83351F275}"/>
                  </a:ext>
                </a:extLst>
              </p14:cNvPr>
              <p14:cNvContentPartPr/>
              <p14:nvPr/>
            </p14:nvContentPartPr>
            <p14:xfrm>
              <a:off x="5554530" y="5535615"/>
              <a:ext cx="40680" cy="28080"/>
            </p14:xfrm>
          </p:contentPart>
        </mc:Choice>
        <mc:Fallback xmlns="">
          <p:pic>
            <p:nvPicPr>
              <p:cNvPr id="333" name="Encre 332">
                <a:extLst>
                  <a:ext uri="{FF2B5EF4-FFF2-40B4-BE49-F238E27FC236}">
                    <a16:creationId xmlns:a16="http://schemas.microsoft.com/office/drawing/2014/main" id="{D44C684E-FAAE-49A2-B185-4CD83351F275}"/>
                  </a:ext>
                </a:extLst>
              </p:cNvPr>
              <p:cNvPicPr/>
              <p:nvPr/>
            </p:nvPicPr>
            <p:blipFill>
              <a:blip r:embed="rId175"/>
              <a:stretch>
                <a:fillRect/>
              </a:stretch>
            </p:blipFill>
            <p:spPr>
              <a:xfrm>
                <a:off x="5550210" y="5531295"/>
                <a:ext cx="49320" cy="36720"/>
              </a:xfrm>
              <a:prstGeom prst="rect">
                <a:avLst/>
              </a:prstGeom>
            </p:spPr>
          </p:pic>
        </mc:Fallback>
      </mc:AlternateContent>
      <mc:AlternateContent xmlns:mc="http://schemas.openxmlformats.org/markup-compatibility/2006" xmlns:p14="http://schemas.microsoft.com/office/powerpoint/2010/main">
        <mc:Choice Requires="p14">
          <p:contentPart p14:bwMode="auto" r:id="rId176">
            <p14:nvContentPartPr>
              <p14:cNvPr id="334" name="Encre 333">
                <a:extLst>
                  <a:ext uri="{FF2B5EF4-FFF2-40B4-BE49-F238E27FC236}">
                    <a16:creationId xmlns:a16="http://schemas.microsoft.com/office/drawing/2014/main" id="{95F1DF59-A0C5-491A-8641-45E1298917F3}"/>
                  </a:ext>
                </a:extLst>
              </p14:cNvPr>
              <p14:cNvContentPartPr/>
              <p14:nvPr/>
            </p14:nvContentPartPr>
            <p14:xfrm>
              <a:off x="5629050" y="5532735"/>
              <a:ext cx="60480" cy="127440"/>
            </p14:xfrm>
          </p:contentPart>
        </mc:Choice>
        <mc:Fallback xmlns="">
          <p:pic>
            <p:nvPicPr>
              <p:cNvPr id="334" name="Encre 333">
                <a:extLst>
                  <a:ext uri="{FF2B5EF4-FFF2-40B4-BE49-F238E27FC236}">
                    <a16:creationId xmlns:a16="http://schemas.microsoft.com/office/drawing/2014/main" id="{95F1DF59-A0C5-491A-8641-45E1298917F3}"/>
                  </a:ext>
                </a:extLst>
              </p:cNvPr>
              <p:cNvPicPr/>
              <p:nvPr/>
            </p:nvPicPr>
            <p:blipFill>
              <a:blip r:embed="rId177"/>
              <a:stretch>
                <a:fillRect/>
              </a:stretch>
            </p:blipFill>
            <p:spPr>
              <a:xfrm>
                <a:off x="5624730" y="5528415"/>
                <a:ext cx="69120" cy="136080"/>
              </a:xfrm>
              <a:prstGeom prst="rect">
                <a:avLst/>
              </a:prstGeom>
            </p:spPr>
          </p:pic>
        </mc:Fallback>
      </mc:AlternateContent>
      <mc:AlternateContent xmlns:mc="http://schemas.openxmlformats.org/markup-compatibility/2006" xmlns:p14="http://schemas.microsoft.com/office/powerpoint/2010/main">
        <mc:Choice Requires="p14">
          <p:contentPart p14:bwMode="auto" r:id="rId178">
            <p14:nvContentPartPr>
              <p14:cNvPr id="335" name="Encre 334">
                <a:extLst>
                  <a:ext uri="{FF2B5EF4-FFF2-40B4-BE49-F238E27FC236}">
                    <a16:creationId xmlns:a16="http://schemas.microsoft.com/office/drawing/2014/main" id="{533FC83E-5D40-49C1-BF23-934F25525EAF}"/>
                  </a:ext>
                </a:extLst>
              </p14:cNvPr>
              <p14:cNvContentPartPr/>
              <p14:nvPr/>
            </p14:nvContentPartPr>
            <p14:xfrm>
              <a:off x="5710410" y="5535615"/>
              <a:ext cx="6120" cy="34200"/>
            </p14:xfrm>
          </p:contentPart>
        </mc:Choice>
        <mc:Fallback xmlns="">
          <p:pic>
            <p:nvPicPr>
              <p:cNvPr id="335" name="Encre 334">
                <a:extLst>
                  <a:ext uri="{FF2B5EF4-FFF2-40B4-BE49-F238E27FC236}">
                    <a16:creationId xmlns:a16="http://schemas.microsoft.com/office/drawing/2014/main" id="{533FC83E-5D40-49C1-BF23-934F25525EAF}"/>
                  </a:ext>
                </a:extLst>
              </p:cNvPr>
              <p:cNvPicPr/>
              <p:nvPr/>
            </p:nvPicPr>
            <p:blipFill>
              <a:blip r:embed="rId179"/>
              <a:stretch>
                <a:fillRect/>
              </a:stretch>
            </p:blipFill>
            <p:spPr>
              <a:xfrm>
                <a:off x="5706090" y="5531295"/>
                <a:ext cx="14760" cy="42840"/>
              </a:xfrm>
              <a:prstGeom prst="rect">
                <a:avLst/>
              </a:prstGeom>
            </p:spPr>
          </p:pic>
        </mc:Fallback>
      </mc:AlternateContent>
      <mc:AlternateContent xmlns:mc="http://schemas.openxmlformats.org/markup-compatibility/2006" xmlns:p14="http://schemas.microsoft.com/office/powerpoint/2010/main">
        <mc:Choice Requires="p14">
          <p:contentPart p14:bwMode="auto" r:id="rId180">
            <p14:nvContentPartPr>
              <p14:cNvPr id="336" name="Encre 335">
                <a:extLst>
                  <a:ext uri="{FF2B5EF4-FFF2-40B4-BE49-F238E27FC236}">
                    <a16:creationId xmlns:a16="http://schemas.microsoft.com/office/drawing/2014/main" id="{96A0DA70-4D44-4B3D-BF07-B6112602D049}"/>
                  </a:ext>
                </a:extLst>
              </p14:cNvPr>
              <p14:cNvContentPartPr/>
              <p14:nvPr/>
            </p14:nvContentPartPr>
            <p14:xfrm>
              <a:off x="5742090" y="5541015"/>
              <a:ext cx="39240" cy="107280"/>
            </p14:xfrm>
          </p:contentPart>
        </mc:Choice>
        <mc:Fallback xmlns="">
          <p:pic>
            <p:nvPicPr>
              <p:cNvPr id="336" name="Encre 335">
                <a:extLst>
                  <a:ext uri="{FF2B5EF4-FFF2-40B4-BE49-F238E27FC236}">
                    <a16:creationId xmlns:a16="http://schemas.microsoft.com/office/drawing/2014/main" id="{96A0DA70-4D44-4B3D-BF07-B6112602D049}"/>
                  </a:ext>
                </a:extLst>
              </p:cNvPr>
              <p:cNvPicPr/>
              <p:nvPr/>
            </p:nvPicPr>
            <p:blipFill>
              <a:blip r:embed="rId181"/>
              <a:stretch>
                <a:fillRect/>
              </a:stretch>
            </p:blipFill>
            <p:spPr>
              <a:xfrm>
                <a:off x="5737770" y="5536695"/>
                <a:ext cx="47880" cy="115920"/>
              </a:xfrm>
              <a:prstGeom prst="rect">
                <a:avLst/>
              </a:prstGeom>
            </p:spPr>
          </p:pic>
        </mc:Fallback>
      </mc:AlternateContent>
      <mc:AlternateContent xmlns:mc="http://schemas.openxmlformats.org/markup-compatibility/2006" xmlns:p14="http://schemas.microsoft.com/office/powerpoint/2010/main">
        <mc:Choice Requires="p14">
          <p:contentPart p14:bwMode="auto" r:id="rId182">
            <p14:nvContentPartPr>
              <p14:cNvPr id="337" name="Encre 336">
                <a:extLst>
                  <a:ext uri="{FF2B5EF4-FFF2-40B4-BE49-F238E27FC236}">
                    <a16:creationId xmlns:a16="http://schemas.microsoft.com/office/drawing/2014/main" id="{7EF718DD-2748-400B-925E-F40D6E987EEB}"/>
                  </a:ext>
                </a:extLst>
              </p14:cNvPr>
              <p14:cNvContentPartPr/>
              <p14:nvPr/>
            </p14:nvContentPartPr>
            <p14:xfrm>
              <a:off x="5788170" y="5575935"/>
              <a:ext cx="103680" cy="107280"/>
            </p14:xfrm>
          </p:contentPart>
        </mc:Choice>
        <mc:Fallback xmlns="">
          <p:pic>
            <p:nvPicPr>
              <p:cNvPr id="337" name="Encre 336">
                <a:extLst>
                  <a:ext uri="{FF2B5EF4-FFF2-40B4-BE49-F238E27FC236}">
                    <a16:creationId xmlns:a16="http://schemas.microsoft.com/office/drawing/2014/main" id="{7EF718DD-2748-400B-925E-F40D6E987EEB}"/>
                  </a:ext>
                </a:extLst>
              </p:cNvPr>
              <p:cNvPicPr/>
              <p:nvPr/>
            </p:nvPicPr>
            <p:blipFill>
              <a:blip r:embed="rId183"/>
              <a:stretch>
                <a:fillRect/>
              </a:stretch>
            </p:blipFill>
            <p:spPr>
              <a:xfrm>
                <a:off x="5783850" y="5571615"/>
                <a:ext cx="112320" cy="115920"/>
              </a:xfrm>
              <a:prstGeom prst="rect">
                <a:avLst/>
              </a:prstGeom>
            </p:spPr>
          </p:pic>
        </mc:Fallback>
      </mc:AlternateContent>
      <mc:AlternateContent xmlns:mc="http://schemas.openxmlformats.org/markup-compatibility/2006" xmlns:p14="http://schemas.microsoft.com/office/powerpoint/2010/main">
        <mc:Choice Requires="p14">
          <p:contentPart p14:bwMode="auto" r:id="rId184">
            <p14:nvContentPartPr>
              <p14:cNvPr id="338" name="Encre 337">
                <a:extLst>
                  <a:ext uri="{FF2B5EF4-FFF2-40B4-BE49-F238E27FC236}">
                    <a16:creationId xmlns:a16="http://schemas.microsoft.com/office/drawing/2014/main" id="{7ABB5554-7FFD-4F09-90DA-6A8E46555B88}"/>
                  </a:ext>
                </a:extLst>
              </p14:cNvPr>
              <p14:cNvContentPartPr/>
              <p14:nvPr/>
            </p14:nvContentPartPr>
            <p14:xfrm>
              <a:off x="5889690" y="5526615"/>
              <a:ext cx="32400" cy="99000"/>
            </p14:xfrm>
          </p:contentPart>
        </mc:Choice>
        <mc:Fallback xmlns="">
          <p:pic>
            <p:nvPicPr>
              <p:cNvPr id="338" name="Encre 337">
                <a:extLst>
                  <a:ext uri="{FF2B5EF4-FFF2-40B4-BE49-F238E27FC236}">
                    <a16:creationId xmlns:a16="http://schemas.microsoft.com/office/drawing/2014/main" id="{7ABB5554-7FFD-4F09-90DA-6A8E46555B88}"/>
                  </a:ext>
                </a:extLst>
              </p:cNvPr>
              <p:cNvPicPr/>
              <p:nvPr/>
            </p:nvPicPr>
            <p:blipFill>
              <a:blip r:embed="rId185"/>
              <a:stretch>
                <a:fillRect/>
              </a:stretch>
            </p:blipFill>
            <p:spPr>
              <a:xfrm>
                <a:off x="5885370" y="5522295"/>
                <a:ext cx="41040" cy="107640"/>
              </a:xfrm>
              <a:prstGeom prst="rect">
                <a:avLst/>
              </a:prstGeom>
            </p:spPr>
          </p:pic>
        </mc:Fallback>
      </mc:AlternateContent>
      <mc:AlternateContent xmlns:mc="http://schemas.openxmlformats.org/markup-compatibility/2006" xmlns:p14="http://schemas.microsoft.com/office/powerpoint/2010/main">
        <mc:Choice Requires="p14">
          <p:contentPart p14:bwMode="auto" r:id="rId186">
            <p14:nvContentPartPr>
              <p14:cNvPr id="339" name="Encre 338">
                <a:extLst>
                  <a:ext uri="{FF2B5EF4-FFF2-40B4-BE49-F238E27FC236}">
                    <a16:creationId xmlns:a16="http://schemas.microsoft.com/office/drawing/2014/main" id="{B4EE3D17-F9F5-4751-A134-38CC746C9800}"/>
                  </a:ext>
                </a:extLst>
              </p14:cNvPr>
              <p14:cNvContentPartPr/>
              <p14:nvPr/>
            </p14:nvContentPartPr>
            <p14:xfrm>
              <a:off x="5898690" y="5562975"/>
              <a:ext cx="66240" cy="7560"/>
            </p14:xfrm>
          </p:contentPart>
        </mc:Choice>
        <mc:Fallback xmlns="">
          <p:pic>
            <p:nvPicPr>
              <p:cNvPr id="339" name="Encre 338">
                <a:extLst>
                  <a:ext uri="{FF2B5EF4-FFF2-40B4-BE49-F238E27FC236}">
                    <a16:creationId xmlns:a16="http://schemas.microsoft.com/office/drawing/2014/main" id="{B4EE3D17-F9F5-4751-A134-38CC746C9800}"/>
                  </a:ext>
                </a:extLst>
              </p:cNvPr>
              <p:cNvPicPr/>
              <p:nvPr/>
            </p:nvPicPr>
            <p:blipFill>
              <a:blip r:embed="rId187"/>
              <a:stretch>
                <a:fillRect/>
              </a:stretch>
            </p:blipFill>
            <p:spPr>
              <a:xfrm>
                <a:off x="5894370" y="5558655"/>
                <a:ext cx="74880" cy="16200"/>
              </a:xfrm>
              <a:prstGeom prst="rect">
                <a:avLst/>
              </a:prstGeom>
            </p:spPr>
          </p:pic>
        </mc:Fallback>
      </mc:AlternateContent>
      <mc:AlternateContent xmlns:mc="http://schemas.openxmlformats.org/markup-compatibility/2006" xmlns:p14="http://schemas.microsoft.com/office/powerpoint/2010/main">
        <mc:Choice Requires="p14">
          <p:contentPart p14:bwMode="auto" r:id="rId188">
            <p14:nvContentPartPr>
              <p14:cNvPr id="340" name="Encre 339">
                <a:extLst>
                  <a:ext uri="{FF2B5EF4-FFF2-40B4-BE49-F238E27FC236}">
                    <a16:creationId xmlns:a16="http://schemas.microsoft.com/office/drawing/2014/main" id="{ECD61232-FB60-46C3-8557-9E7F296CED99}"/>
                  </a:ext>
                </a:extLst>
              </p14:cNvPr>
              <p14:cNvContentPartPr/>
              <p14:nvPr/>
            </p14:nvContentPartPr>
            <p14:xfrm>
              <a:off x="5933970" y="5515815"/>
              <a:ext cx="102960" cy="117000"/>
            </p14:xfrm>
          </p:contentPart>
        </mc:Choice>
        <mc:Fallback xmlns="">
          <p:pic>
            <p:nvPicPr>
              <p:cNvPr id="340" name="Encre 339">
                <a:extLst>
                  <a:ext uri="{FF2B5EF4-FFF2-40B4-BE49-F238E27FC236}">
                    <a16:creationId xmlns:a16="http://schemas.microsoft.com/office/drawing/2014/main" id="{ECD61232-FB60-46C3-8557-9E7F296CED99}"/>
                  </a:ext>
                </a:extLst>
              </p:cNvPr>
              <p:cNvPicPr/>
              <p:nvPr/>
            </p:nvPicPr>
            <p:blipFill>
              <a:blip r:embed="rId189"/>
              <a:stretch>
                <a:fillRect/>
              </a:stretch>
            </p:blipFill>
            <p:spPr>
              <a:xfrm>
                <a:off x="5929650" y="5511495"/>
                <a:ext cx="111600" cy="125640"/>
              </a:xfrm>
              <a:prstGeom prst="rect">
                <a:avLst/>
              </a:prstGeom>
            </p:spPr>
          </p:pic>
        </mc:Fallback>
      </mc:AlternateContent>
      <mc:AlternateContent xmlns:mc="http://schemas.openxmlformats.org/markup-compatibility/2006" xmlns:p14="http://schemas.microsoft.com/office/powerpoint/2010/main">
        <mc:Choice Requires="p14">
          <p:contentPart p14:bwMode="auto" r:id="rId190">
            <p14:nvContentPartPr>
              <p14:cNvPr id="341" name="Encre 340">
                <a:extLst>
                  <a:ext uri="{FF2B5EF4-FFF2-40B4-BE49-F238E27FC236}">
                    <a16:creationId xmlns:a16="http://schemas.microsoft.com/office/drawing/2014/main" id="{1EF9C30B-E8B4-49BC-A982-8C99794C900E}"/>
                  </a:ext>
                </a:extLst>
              </p14:cNvPr>
              <p14:cNvContentPartPr/>
              <p14:nvPr/>
            </p14:nvContentPartPr>
            <p14:xfrm>
              <a:off x="6050610" y="5466135"/>
              <a:ext cx="45360" cy="187560"/>
            </p14:xfrm>
          </p:contentPart>
        </mc:Choice>
        <mc:Fallback xmlns="">
          <p:pic>
            <p:nvPicPr>
              <p:cNvPr id="341" name="Encre 340">
                <a:extLst>
                  <a:ext uri="{FF2B5EF4-FFF2-40B4-BE49-F238E27FC236}">
                    <a16:creationId xmlns:a16="http://schemas.microsoft.com/office/drawing/2014/main" id="{1EF9C30B-E8B4-49BC-A982-8C99794C900E}"/>
                  </a:ext>
                </a:extLst>
              </p:cNvPr>
              <p:cNvPicPr/>
              <p:nvPr/>
            </p:nvPicPr>
            <p:blipFill>
              <a:blip r:embed="rId191"/>
              <a:stretch>
                <a:fillRect/>
              </a:stretch>
            </p:blipFill>
            <p:spPr>
              <a:xfrm>
                <a:off x="6046290" y="5461815"/>
                <a:ext cx="54000" cy="196200"/>
              </a:xfrm>
              <a:prstGeom prst="rect">
                <a:avLst/>
              </a:prstGeom>
            </p:spPr>
          </p:pic>
        </mc:Fallback>
      </mc:AlternateContent>
      <mc:AlternateContent xmlns:mc="http://schemas.openxmlformats.org/markup-compatibility/2006" xmlns:p14="http://schemas.microsoft.com/office/powerpoint/2010/main">
        <mc:Choice Requires="p14">
          <p:contentPart p14:bwMode="auto" r:id="rId192">
            <p14:nvContentPartPr>
              <p14:cNvPr id="342" name="Encre 341">
                <a:extLst>
                  <a:ext uri="{FF2B5EF4-FFF2-40B4-BE49-F238E27FC236}">
                    <a16:creationId xmlns:a16="http://schemas.microsoft.com/office/drawing/2014/main" id="{2DA81157-E6A4-41A6-B17A-4C5A3556089C}"/>
                  </a:ext>
                </a:extLst>
              </p14:cNvPr>
              <p14:cNvContentPartPr/>
              <p14:nvPr/>
            </p14:nvContentPartPr>
            <p14:xfrm>
              <a:off x="6120450" y="5616975"/>
              <a:ext cx="3960" cy="2880"/>
            </p14:xfrm>
          </p:contentPart>
        </mc:Choice>
        <mc:Fallback xmlns="">
          <p:pic>
            <p:nvPicPr>
              <p:cNvPr id="342" name="Encre 341">
                <a:extLst>
                  <a:ext uri="{FF2B5EF4-FFF2-40B4-BE49-F238E27FC236}">
                    <a16:creationId xmlns:a16="http://schemas.microsoft.com/office/drawing/2014/main" id="{2DA81157-E6A4-41A6-B17A-4C5A3556089C}"/>
                  </a:ext>
                </a:extLst>
              </p:cNvPr>
              <p:cNvPicPr/>
              <p:nvPr/>
            </p:nvPicPr>
            <p:blipFill>
              <a:blip r:embed="rId100"/>
              <a:stretch>
                <a:fillRect/>
              </a:stretch>
            </p:blipFill>
            <p:spPr>
              <a:xfrm>
                <a:off x="6116130" y="5612655"/>
                <a:ext cx="12600" cy="11520"/>
              </a:xfrm>
              <a:prstGeom prst="rect">
                <a:avLst/>
              </a:prstGeom>
            </p:spPr>
          </p:pic>
        </mc:Fallback>
      </mc:AlternateContent>
      <mc:AlternateContent xmlns:mc="http://schemas.openxmlformats.org/markup-compatibility/2006" xmlns:p14="http://schemas.microsoft.com/office/powerpoint/2010/main">
        <mc:Choice Requires="p14">
          <p:contentPart p14:bwMode="auto" r:id="rId193">
            <p14:nvContentPartPr>
              <p14:cNvPr id="344" name="Encre 343">
                <a:extLst>
                  <a:ext uri="{FF2B5EF4-FFF2-40B4-BE49-F238E27FC236}">
                    <a16:creationId xmlns:a16="http://schemas.microsoft.com/office/drawing/2014/main" id="{49374240-F854-45C0-8B1E-4740CE8F374F}"/>
                  </a:ext>
                </a:extLst>
              </p14:cNvPr>
              <p14:cNvContentPartPr/>
              <p14:nvPr/>
            </p14:nvContentPartPr>
            <p14:xfrm>
              <a:off x="1806975" y="5866890"/>
              <a:ext cx="34560" cy="40320"/>
            </p14:xfrm>
          </p:contentPart>
        </mc:Choice>
        <mc:Fallback xmlns="">
          <p:pic>
            <p:nvPicPr>
              <p:cNvPr id="344" name="Encre 343">
                <a:extLst>
                  <a:ext uri="{FF2B5EF4-FFF2-40B4-BE49-F238E27FC236}">
                    <a16:creationId xmlns:a16="http://schemas.microsoft.com/office/drawing/2014/main" id="{49374240-F854-45C0-8B1E-4740CE8F374F}"/>
                  </a:ext>
                </a:extLst>
              </p:cNvPr>
              <p:cNvPicPr/>
              <p:nvPr/>
            </p:nvPicPr>
            <p:blipFill>
              <a:blip r:embed="rId194"/>
              <a:stretch>
                <a:fillRect/>
              </a:stretch>
            </p:blipFill>
            <p:spPr>
              <a:xfrm>
                <a:off x="1802655" y="5862570"/>
                <a:ext cx="43200" cy="48960"/>
              </a:xfrm>
              <a:prstGeom prst="rect">
                <a:avLst/>
              </a:prstGeom>
            </p:spPr>
          </p:pic>
        </mc:Fallback>
      </mc:AlternateContent>
      <mc:AlternateContent xmlns:mc="http://schemas.openxmlformats.org/markup-compatibility/2006" xmlns:p14="http://schemas.microsoft.com/office/powerpoint/2010/main">
        <mc:Choice Requires="p14">
          <p:contentPart p14:bwMode="auto" r:id="rId195">
            <p14:nvContentPartPr>
              <p14:cNvPr id="345" name="Encre 344">
                <a:extLst>
                  <a:ext uri="{FF2B5EF4-FFF2-40B4-BE49-F238E27FC236}">
                    <a16:creationId xmlns:a16="http://schemas.microsoft.com/office/drawing/2014/main" id="{55C7E2AB-9C0C-4963-A3E6-DBA8BAD79EA8}"/>
                  </a:ext>
                </a:extLst>
              </p14:cNvPr>
              <p14:cNvContentPartPr/>
              <p14:nvPr/>
            </p14:nvContentPartPr>
            <p14:xfrm>
              <a:off x="1907775" y="5811810"/>
              <a:ext cx="7560" cy="108360"/>
            </p14:xfrm>
          </p:contentPart>
        </mc:Choice>
        <mc:Fallback xmlns="">
          <p:pic>
            <p:nvPicPr>
              <p:cNvPr id="345" name="Encre 344">
                <a:extLst>
                  <a:ext uri="{FF2B5EF4-FFF2-40B4-BE49-F238E27FC236}">
                    <a16:creationId xmlns:a16="http://schemas.microsoft.com/office/drawing/2014/main" id="{55C7E2AB-9C0C-4963-A3E6-DBA8BAD79EA8}"/>
                  </a:ext>
                </a:extLst>
              </p:cNvPr>
              <p:cNvPicPr/>
              <p:nvPr/>
            </p:nvPicPr>
            <p:blipFill>
              <a:blip r:embed="rId196"/>
              <a:stretch>
                <a:fillRect/>
              </a:stretch>
            </p:blipFill>
            <p:spPr>
              <a:xfrm>
                <a:off x="1903455" y="5807490"/>
                <a:ext cx="16200" cy="117000"/>
              </a:xfrm>
              <a:prstGeom prst="rect">
                <a:avLst/>
              </a:prstGeom>
            </p:spPr>
          </p:pic>
        </mc:Fallback>
      </mc:AlternateContent>
      <mc:AlternateContent xmlns:mc="http://schemas.openxmlformats.org/markup-compatibility/2006" xmlns:p14="http://schemas.microsoft.com/office/powerpoint/2010/main">
        <mc:Choice Requires="p14">
          <p:contentPart p14:bwMode="auto" r:id="rId197">
            <p14:nvContentPartPr>
              <p14:cNvPr id="346" name="Encre 345">
                <a:extLst>
                  <a:ext uri="{FF2B5EF4-FFF2-40B4-BE49-F238E27FC236}">
                    <a16:creationId xmlns:a16="http://schemas.microsoft.com/office/drawing/2014/main" id="{C7E6C849-116C-4B4B-88C8-72009CC68F45}"/>
                  </a:ext>
                </a:extLst>
              </p14:cNvPr>
              <p14:cNvContentPartPr/>
              <p14:nvPr/>
            </p14:nvContentPartPr>
            <p14:xfrm>
              <a:off x="1892655" y="5860770"/>
              <a:ext cx="63360" cy="13320"/>
            </p14:xfrm>
          </p:contentPart>
        </mc:Choice>
        <mc:Fallback xmlns="">
          <p:pic>
            <p:nvPicPr>
              <p:cNvPr id="346" name="Encre 345">
                <a:extLst>
                  <a:ext uri="{FF2B5EF4-FFF2-40B4-BE49-F238E27FC236}">
                    <a16:creationId xmlns:a16="http://schemas.microsoft.com/office/drawing/2014/main" id="{C7E6C849-116C-4B4B-88C8-72009CC68F45}"/>
                  </a:ext>
                </a:extLst>
              </p:cNvPr>
              <p:cNvPicPr/>
              <p:nvPr/>
            </p:nvPicPr>
            <p:blipFill>
              <a:blip r:embed="rId198"/>
              <a:stretch>
                <a:fillRect/>
              </a:stretch>
            </p:blipFill>
            <p:spPr>
              <a:xfrm>
                <a:off x="1888335" y="5856450"/>
                <a:ext cx="72000" cy="21960"/>
              </a:xfrm>
              <a:prstGeom prst="rect">
                <a:avLst/>
              </a:prstGeom>
            </p:spPr>
          </p:pic>
        </mc:Fallback>
      </mc:AlternateContent>
      <mc:AlternateContent xmlns:mc="http://schemas.openxmlformats.org/markup-compatibility/2006" xmlns:p14="http://schemas.microsoft.com/office/powerpoint/2010/main">
        <mc:Choice Requires="p14">
          <p:contentPart p14:bwMode="auto" r:id="rId199">
            <p14:nvContentPartPr>
              <p14:cNvPr id="347" name="Encre 346">
                <a:extLst>
                  <a:ext uri="{FF2B5EF4-FFF2-40B4-BE49-F238E27FC236}">
                    <a16:creationId xmlns:a16="http://schemas.microsoft.com/office/drawing/2014/main" id="{8F3FB844-FC89-472E-87E3-AA5190C8A2E1}"/>
                  </a:ext>
                </a:extLst>
              </p14:cNvPr>
              <p14:cNvContentPartPr/>
              <p14:nvPr/>
            </p14:nvContentPartPr>
            <p14:xfrm>
              <a:off x="1948095" y="5810010"/>
              <a:ext cx="9000" cy="109080"/>
            </p14:xfrm>
          </p:contentPart>
        </mc:Choice>
        <mc:Fallback xmlns="">
          <p:pic>
            <p:nvPicPr>
              <p:cNvPr id="347" name="Encre 346">
                <a:extLst>
                  <a:ext uri="{FF2B5EF4-FFF2-40B4-BE49-F238E27FC236}">
                    <a16:creationId xmlns:a16="http://schemas.microsoft.com/office/drawing/2014/main" id="{8F3FB844-FC89-472E-87E3-AA5190C8A2E1}"/>
                  </a:ext>
                </a:extLst>
              </p:cNvPr>
              <p:cNvPicPr/>
              <p:nvPr/>
            </p:nvPicPr>
            <p:blipFill>
              <a:blip r:embed="rId200"/>
              <a:stretch>
                <a:fillRect/>
              </a:stretch>
            </p:blipFill>
            <p:spPr>
              <a:xfrm>
                <a:off x="1943775" y="5805690"/>
                <a:ext cx="17640" cy="117720"/>
              </a:xfrm>
              <a:prstGeom prst="rect">
                <a:avLst/>
              </a:prstGeom>
            </p:spPr>
          </p:pic>
        </mc:Fallback>
      </mc:AlternateContent>
      <mc:AlternateContent xmlns:mc="http://schemas.openxmlformats.org/markup-compatibility/2006" xmlns:p14="http://schemas.microsoft.com/office/powerpoint/2010/main">
        <mc:Choice Requires="p14">
          <p:contentPart p14:bwMode="auto" r:id="rId201">
            <p14:nvContentPartPr>
              <p14:cNvPr id="348" name="Encre 347">
                <a:extLst>
                  <a:ext uri="{FF2B5EF4-FFF2-40B4-BE49-F238E27FC236}">
                    <a16:creationId xmlns:a16="http://schemas.microsoft.com/office/drawing/2014/main" id="{94D5F91C-5866-4541-A820-F0185538F529}"/>
                  </a:ext>
                </a:extLst>
              </p14:cNvPr>
              <p14:cNvContentPartPr/>
              <p14:nvPr/>
            </p14:nvContentPartPr>
            <p14:xfrm>
              <a:off x="1966455" y="5815410"/>
              <a:ext cx="53280" cy="101520"/>
            </p14:xfrm>
          </p:contentPart>
        </mc:Choice>
        <mc:Fallback xmlns="">
          <p:pic>
            <p:nvPicPr>
              <p:cNvPr id="348" name="Encre 347">
                <a:extLst>
                  <a:ext uri="{FF2B5EF4-FFF2-40B4-BE49-F238E27FC236}">
                    <a16:creationId xmlns:a16="http://schemas.microsoft.com/office/drawing/2014/main" id="{94D5F91C-5866-4541-A820-F0185538F529}"/>
                  </a:ext>
                </a:extLst>
              </p:cNvPr>
              <p:cNvPicPr/>
              <p:nvPr/>
            </p:nvPicPr>
            <p:blipFill>
              <a:blip r:embed="rId202"/>
              <a:stretch>
                <a:fillRect/>
              </a:stretch>
            </p:blipFill>
            <p:spPr>
              <a:xfrm>
                <a:off x="1962135" y="5811090"/>
                <a:ext cx="61920" cy="110160"/>
              </a:xfrm>
              <a:prstGeom prst="rect">
                <a:avLst/>
              </a:prstGeom>
            </p:spPr>
          </p:pic>
        </mc:Fallback>
      </mc:AlternateContent>
      <mc:AlternateContent xmlns:mc="http://schemas.openxmlformats.org/markup-compatibility/2006" xmlns:p14="http://schemas.microsoft.com/office/powerpoint/2010/main">
        <mc:Choice Requires="p14">
          <p:contentPart p14:bwMode="auto" r:id="rId203">
            <p14:nvContentPartPr>
              <p14:cNvPr id="349" name="Encre 348">
                <a:extLst>
                  <a:ext uri="{FF2B5EF4-FFF2-40B4-BE49-F238E27FC236}">
                    <a16:creationId xmlns:a16="http://schemas.microsoft.com/office/drawing/2014/main" id="{5CFCDDB9-4634-4CF6-86AC-753E94627A4E}"/>
                  </a:ext>
                </a:extLst>
              </p14:cNvPr>
              <p14:cNvContentPartPr/>
              <p14:nvPr/>
            </p14:nvContentPartPr>
            <p14:xfrm>
              <a:off x="2034855" y="5806770"/>
              <a:ext cx="160560" cy="143280"/>
            </p14:xfrm>
          </p:contentPart>
        </mc:Choice>
        <mc:Fallback xmlns="">
          <p:pic>
            <p:nvPicPr>
              <p:cNvPr id="349" name="Encre 348">
                <a:extLst>
                  <a:ext uri="{FF2B5EF4-FFF2-40B4-BE49-F238E27FC236}">
                    <a16:creationId xmlns:a16="http://schemas.microsoft.com/office/drawing/2014/main" id="{5CFCDDB9-4634-4CF6-86AC-753E94627A4E}"/>
                  </a:ext>
                </a:extLst>
              </p:cNvPr>
              <p:cNvPicPr/>
              <p:nvPr/>
            </p:nvPicPr>
            <p:blipFill>
              <a:blip r:embed="rId204"/>
              <a:stretch>
                <a:fillRect/>
              </a:stretch>
            </p:blipFill>
            <p:spPr>
              <a:xfrm>
                <a:off x="2030535" y="5802450"/>
                <a:ext cx="169200" cy="151920"/>
              </a:xfrm>
              <a:prstGeom prst="rect">
                <a:avLst/>
              </a:prstGeom>
            </p:spPr>
          </p:pic>
        </mc:Fallback>
      </mc:AlternateContent>
      <mc:AlternateContent xmlns:mc="http://schemas.openxmlformats.org/markup-compatibility/2006" xmlns:p14="http://schemas.microsoft.com/office/powerpoint/2010/main">
        <mc:Choice Requires="p14">
          <p:contentPart p14:bwMode="auto" r:id="rId205">
            <p14:nvContentPartPr>
              <p14:cNvPr id="350" name="Encre 349">
                <a:extLst>
                  <a:ext uri="{FF2B5EF4-FFF2-40B4-BE49-F238E27FC236}">
                    <a16:creationId xmlns:a16="http://schemas.microsoft.com/office/drawing/2014/main" id="{1F8A66DA-758C-4DE2-B7F5-5A65C7D32247}"/>
                  </a:ext>
                </a:extLst>
              </p14:cNvPr>
              <p14:cNvContentPartPr/>
              <p14:nvPr/>
            </p14:nvContentPartPr>
            <p14:xfrm>
              <a:off x="2167335" y="5841690"/>
              <a:ext cx="59400" cy="58680"/>
            </p14:xfrm>
          </p:contentPart>
        </mc:Choice>
        <mc:Fallback xmlns="">
          <p:pic>
            <p:nvPicPr>
              <p:cNvPr id="350" name="Encre 349">
                <a:extLst>
                  <a:ext uri="{FF2B5EF4-FFF2-40B4-BE49-F238E27FC236}">
                    <a16:creationId xmlns:a16="http://schemas.microsoft.com/office/drawing/2014/main" id="{1F8A66DA-758C-4DE2-B7F5-5A65C7D32247}"/>
                  </a:ext>
                </a:extLst>
              </p:cNvPr>
              <p:cNvPicPr/>
              <p:nvPr/>
            </p:nvPicPr>
            <p:blipFill>
              <a:blip r:embed="rId206"/>
              <a:stretch>
                <a:fillRect/>
              </a:stretch>
            </p:blipFill>
            <p:spPr>
              <a:xfrm>
                <a:off x="2163015" y="5837370"/>
                <a:ext cx="68040" cy="67320"/>
              </a:xfrm>
              <a:prstGeom prst="rect">
                <a:avLst/>
              </a:prstGeom>
            </p:spPr>
          </p:pic>
        </mc:Fallback>
      </mc:AlternateContent>
      <mc:AlternateContent xmlns:mc="http://schemas.openxmlformats.org/markup-compatibility/2006" xmlns:p14="http://schemas.microsoft.com/office/powerpoint/2010/main">
        <mc:Choice Requires="p14">
          <p:contentPart p14:bwMode="auto" r:id="rId207">
            <p14:nvContentPartPr>
              <p14:cNvPr id="351" name="Encre 350">
                <a:extLst>
                  <a:ext uri="{FF2B5EF4-FFF2-40B4-BE49-F238E27FC236}">
                    <a16:creationId xmlns:a16="http://schemas.microsoft.com/office/drawing/2014/main" id="{89244C98-A010-47FF-9BE9-C4B96495B6B5}"/>
                  </a:ext>
                </a:extLst>
              </p14:cNvPr>
              <p14:cNvContentPartPr/>
              <p14:nvPr/>
            </p14:nvContentPartPr>
            <p14:xfrm>
              <a:off x="2224215" y="5791290"/>
              <a:ext cx="37800" cy="100800"/>
            </p14:xfrm>
          </p:contentPart>
        </mc:Choice>
        <mc:Fallback xmlns="">
          <p:pic>
            <p:nvPicPr>
              <p:cNvPr id="351" name="Encre 350">
                <a:extLst>
                  <a:ext uri="{FF2B5EF4-FFF2-40B4-BE49-F238E27FC236}">
                    <a16:creationId xmlns:a16="http://schemas.microsoft.com/office/drawing/2014/main" id="{89244C98-A010-47FF-9BE9-C4B96495B6B5}"/>
                  </a:ext>
                </a:extLst>
              </p:cNvPr>
              <p:cNvPicPr/>
              <p:nvPr/>
            </p:nvPicPr>
            <p:blipFill>
              <a:blip r:embed="rId208"/>
              <a:stretch>
                <a:fillRect/>
              </a:stretch>
            </p:blipFill>
            <p:spPr>
              <a:xfrm>
                <a:off x="2219895" y="5786970"/>
                <a:ext cx="46440" cy="109440"/>
              </a:xfrm>
              <a:prstGeom prst="rect">
                <a:avLst/>
              </a:prstGeom>
            </p:spPr>
          </p:pic>
        </mc:Fallback>
      </mc:AlternateContent>
      <mc:AlternateContent xmlns:mc="http://schemas.openxmlformats.org/markup-compatibility/2006" xmlns:p14="http://schemas.microsoft.com/office/powerpoint/2010/main">
        <mc:Choice Requires="p14">
          <p:contentPart p14:bwMode="auto" r:id="rId209">
            <p14:nvContentPartPr>
              <p14:cNvPr id="352" name="Encre 351">
                <a:extLst>
                  <a:ext uri="{FF2B5EF4-FFF2-40B4-BE49-F238E27FC236}">
                    <a16:creationId xmlns:a16="http://schemas.microsoft.com/office/drawing/2014/main" id="{04E567C5-321B-41AC-81CB-1DE3C879277D}"/>
                  </a:ext>
                </a:extLst>
              </p14:cNvPr>
              <p14:cNvContentPartPr/>
              <p14:nvPr/>
            </p14:nvContentPartPr>
            <p14:xfrm>
              <a:off x="2232495" y="5822250"/>
              <a:ext cx="102240" cy="74880"/>
            </p14:xfrm>
          </p:contentPart>
        </mc:Choice>
        <mc:Fallback xmlns="">
          <p:pic>
            <p:nvPicPr>
              <p:cNvPr id="352" name="Encre 351">
                <a:extLst>
                  <a:ext uri="{FF2B5EF4-FFF2-40B4-BE49-F238E27FC236}">
                    <a16:creationId xmlns:a16="http://schemas.microsoft.com/office/drawing/2014/main" id="{04E567C5-321B-41AC-81CB-1DE3C879277D}"/>
                  </a:ext>
                </a:extLst>
              </p:cNvPr>
              <p:cNvPicPr/>
              <p:nvPr/>
            </p:nvPicPr>
            <p:blipFill>
              <a:blip r:embed="rId210"/>
              <a:stretch>
                <a:fillRect/>
              </a:stretch>
            </p:blipFill>
            <p:spPr>
              <a:xfrm>
                <a:off x="2228175" y="5817930"/>
                <a:ext cx="110880" cy="83520"/>
              </a:xfrm>
              <a:prstGeom prst="rect">
                <a:avLst/>
              </a:prstGeom>
            </p:spPr>
          </p:pic>
        </mc:Fallback>
      </mc:AlternateContent>
      <mc:AlternateContent xmlns:mc="http://schemas.openxmlformats.org/markup-compatibility/2006" xmlns:p14="http://schemas.microsoft.com/office/powerpoint/2010/main">
        <mc:Choice Requires="p14">
          <p:contentPart p14:bwMode="auto" r:id="rId211">
            <p14:nvContentPartPr>
              <p14:cNvPr id="353" name="Encre 352">
                <a:extLst>
                  <a:ext uri="{FF2B5EF4-FFF2-40B4-BE49-F238E27FC236}">
                    <a16:creationId xmlns:a16="http://schemas.microsoft.com/office/drawing/2014/main" id="{3CF19690-C684-4EC0-9853-1C62FC36FC75}"/>
                  </a:ext>
                </a:extLst>
              </p14:cNvPr>
              <p14:cNvContentPartPr/>
              <p14:nvPr/>
            </p14:nvContentPartPr>
            <p14:xfrm>
              <a:off x="2424735" y="5788770"/>
              <a:ext cx="52200" cy="101880"/>
            </p14:xfrm>
          </p:contentPart>
        </mc:Choice>
        <mc:Fallback xmlns="">
          <p:pic>
            <p:nvPicPr>
              <p:cNvPr id="353" name="Encre 352">
                <a:extLst>
                  <a:ext uri="{FF2B5EF4-FFF2-40B4-BE49-F238E27FC236}">
                    <a16:creationId xmlns:a16="http://schemas.microsoft.com/office/drawing/2014/main" id="{3CF19690-C684-4EC0-9853-1C62FC36FC75}"/>
                  </a:ext>
                </a:extLst>
              </p:cNvPr>
              <p:cNvPicPr/>
              <p:nvPr/>
            </p:nvPicPr>
            <p:blipFill>
              <a:blip r:embed="rId212"/>
              <a:stretch>
                <a:fillRect/>
              </a:stretch>
            </p:blipFill>
            <p:spPr>
              <a:xfrm>
                <a:off x="2420415" y="5784450"/>
                <a:ext cx="60840" cy="110520"/>
              </a:xfrm>
              <a:prstGeom prst="rect">
                <a:avLst/>
              </a:prstGeom>
            </p:spPr>
          </p:pic>
        </mc:Fallback>
      </mc:AlternateContent>
      <mc:AlternateContent xmlns:mc="http://schemas.openxmlformats.org/markup-compatibility/2006" xmlns:p14="http://schemas.microsoft.com/office/powerpoint/2010/main">
        <mc:Choice Requires="p14">
          <p:contentPart p14:bwMode="auto" r:id="rId213">
            <p14:nvContentPartPr>
              <p14:cNvPr id="354" name="Encre 353">
                <a:extLst>
                  <a:ext uri="{FF2B5EF4-FFF2-40B4-BE49-F238E27FC236}">
                    <a16:creationId xmlns:a16="http://schemas.microsoft.com/office/drawing/2014/main" id="{682DFA09-93FA-44D8-B41E-52026D5DD63A}"/>
                  </a:ext>
                </a:extLst>
              </p14:cNvPr>
              <p14:cNvContentPartPr/>
              <p14:nvPr/>
            </p14:nvContentPartPr>
            <p14:xfrm>
              <a:off x="2406375" y="5860050"/>
              <a:ext cx="57960" cy="7560"/>
            </p14:xfrm>
          </p:contentPart>
        </mc:Choice>
        <mc:Fallback xmlns="">
          <p:pic>
            <p:nvPicPr>
              <p:cNvPr id="354" name="Encre 353">
                <a:extLst>
                  <a:ext uri="{FF2B5EF4-FFF2-40B4-BE49-F238E27FC236}">
                    <a16:creationId xmlns:a16="http://schemas.microsoft.com/office/drawing/2014/main" id="{682DFA09-93FA-44D8-B41E-52026D5DD63A}"/>
                  </a:ext>
                </a:extLst>
              </p:cNvPr>
              <p:cNvPicPr/>
              <p:nvPr/>
            </p:nvPicPr>
            <p:blipFill>
              <a:blip r:embed="rId214"/>
              <a:stretch>
                <a:fillRect/>
              </a:stretch>
            </p:blipFill>
            <p:spPr>
              <a:xfrm>
                <a:off x="2402055" y="5855730"/>
                <a:ext cx="66600" cy="16200"/>
              </a:xfrm>
              <a:prstGeom prst="rect">
                <a:avLst/>
              </a:prstGeom>
            </p:spPr>
          </p:pic>
        </mc:Fallback>
      </mc:AlternateContent>
      <mc:AlternateContent xmlns:mc="http://schemas.openxmlformats.org/markup-compatibility/2006" xmlns:p14="http://schemas.microsoft.com/office/powerpoint/2010/main">
        <mc:Choice Requires="p14">
          <p:contentPart p14:bwMode="auto" r:id="rId215">
            <p14:nvContentPartPr>
              <p14:cNvPr id="355" name="Encre 354">
                <a:extLst>
                  <a:ext uri="{FF2B5EF4-FFF2-40B4-BE49-F238E27FC236}">
                    <a16:creationId xmlns:a16="http://schemas.microsoft.com/office/drawing/2014/main" id="{4510ED3A-9D8B-4E2A-B5E9-9FB02832698B}"/>
                  </a:ext>
                </a:extLst>
              </p14:cNvPr>
              <p14:cNvContentPartPr/>
              <p14:nvPr/>
            </p14:nvContentPartPr>
            <p14:xfrm>
              <a:off x="2578815" y="5801370"/>
              <a:ext cx="110160" cy="86760"/>
            </p14:xfrm>
          </p:contentPart>
        </mc:Choice>
        <mc:Fallback xmlns="">
          <p:pic>
            <p:nvPicPr>
              <p:cNvPr id="355" name="Encre 354">
                <a:extLst>
                  <a:ext uri="{FF2B5EF4-FFF2-40B4-BE49-F238E27FC236}">
                    <a16:creationId xmlns:a16="http://schemas.microsoft.com/office/drawing/2014/main" id="{4510ED3A-9D8B-4E2A-B5E9-9FB02832698B}"/>
                  </a:ext>
                </a:extLst>
              </p:cNvPr>
              <p:cNvPicPr/>
              <p:nvPr/>
            </p:nvPicPr>
            <p:blipFill>
              <a:blip r:embed="rId216"/>
              <a:stretch>
                <a:fillRect/>
              </a:stretch>
            </p:blipFill>
            <p:spPr>
              <a:xfrm>
                <a:off x="2574495" y="5797050"/>
                <a:ext cx="118800" cy="95400"/>
              </a:xfrm>
              <a:prstGeom prst="rect">
                <a:avLst/>
              </a:prstGeom>
            </p:spPr>
          </p:pic>
        </mc:Fallback>
      </mc:AlternateContent>
      <mc:AlternateContent xmlns:mc="http://schemas.openxmlformats.org/markup-compatibility/2006" xmlns:p14="http://schemas.microsoft.com/office/powerpoint/2010/main">
        <mc:Choice Requires="p14">
          <p:contentPart p14:bwMode="auto" r:id="rId217">
            <p14:nvContentPartPr>
              <p14:cNvPr id="356" name="Encre 355">
                <a:extLst>
                  <a:ext uri="{FF2B5EF4-FFF2-40B4-BE49-F238E27FC236}">
                    <a16:creationId xmlns:a16="http://schemas.microsoft.com/office/drawing/2014/main" id="{C1A96A89-5E09-4095-BAD3-38FC9ED0F0BC}"/>
                  </a:ext>
                </a:extLst>
              </p14:cNvPr>
              <p14:cNvContentPartPr/>
              <p14:nvPr/>
            </p14:nvContentPartPr>
            <p14:xfrm>
              <a:off x="2650815" y="5818650"/>
              <a:ext cx="69480" cy="11880"/>
            </p14:xfrm>
          </p:contentPart>
        </mc:Choice>
        <mc:Fallback xmlns="">
          <p:pic>
            <p:nvPicPr>
              <p:cNvPr id="356" name="Encre 355">
                <a:extLst>
                  <a:ext uri="{FF2B5EF4-FFF2-40B4-BE49-F238E27FC236}">
                    <a16:creationId xmlns:a16="http://schemas.microsoft.com/office/drawing/2014/main" id="{C1A96A89-5E09-4095-BAD3-38FC9ED0F0BC}"/>
                  </a:ext>
                </a:extLst>
              </p:cNvPr>
              <p:cNvPicPr/>
              <p:nvPr/>
            </p:nvPicPr>
            <p:blipFill>
              <a:blip r:embed="rId218"/>
              <a:stretch>
                <a:fillRect/>
              </a:stretch>
            </p:blipFill>
            <p:spPr>
              <a:xfrm>
                <a:off x="2646495" y="5814330"/>
                <a:ext cx="78120" cy="20520"/>
              </a:xfrm>
              <a:prstGeom prst="rect">
                <a:avLst/>
              </a:prstGeom>
            </p:spPr>
          </p:pic>
        </mc:Fallback>
      </mc:AlternateContent>
      <mc:AlternateContent xmlns:mc="http://schemas.openxmlformats.org/markup-compatibility/2006" xmlns:p14="http://schemas.microsoft.com/office/powerpoint/2010/main">
        <mc:Choice Requires="p14">
          <p:contentPart p14:bwMode="auto" r:id="rId219">
            <p14:nvContentPartPr>
              <p14:cNvPr id="357" name="Encre 356">
                <a:extLst>
                  <a:ext uri="{FF2B5EF4-FFF2-40B4-BE49-F238E27FC236}">
                    <a16:creationId xmlns:a16="http://schemas.microsoft.com/office/drawing/2014/main" id="{1478F449-6581-4CAC-BC5F-1E907298DDED}"/>
                  </a:ext>
                </a:extLst>
              </p14:cNvPr>
              <p14:cNvContentPartPr/>
              <p14:nvPr/>
            </p14:nvContentPartPr>
            <p14:xfrm>
              <a:off x="2774655" y="5776890"/>
              <a:ext cx="77400" cy="95040"/>
            </p14:xfrm>
          </p:contentPart>
        </mc:Choice>
        <mc:Fallback xmlns="">
          <p:pic>
            <p:nvPicPr>
              <p:cNvPr id="357" name="Encre 356">
                <a:extLst>
                  <a:ext uri="{FF2B5EF4-FFF2-40B4-BE49-F238E27FC236}">
                    <a16:creationId xmlns:a16="http://schemas.microsoft.com/office/drawing/2014/main" id="{1478F449-6581-4CAC-BC5F-1E907298DDED}"/>
                  </a:ext>
                </a:extLst>
              </p:cNvPr>
              <p:cNvPicPr/>
              <p:nvPr/>
            </p:nvPicPr>
            <p:blipFill>
              <a:blip r:embed="rId220"/>
              <a:stretch>
                <a:fillRect/>
              </a:stretch>
            </p:blipFill>
            <p:spPr>
              <a:xfrm>
                <a:off x="2770335" y="5772570"/>
                <a:ext cx="86040" cy="103680"/>
              </a:xfrm>
              <a:prstGeom prst="rect">
                <a:avLst/>
              </a:prstGeom>
            </p:spPr>
          </p:pic>
        </mc:Fallback>
      </mc:AlternateContent>
      <mc:AlternateContent xmlns:mc="http://schemas.openxmlformats.org/markup-compatibility/2006" xmlns:p14="http://schemas.microsoft.com/office/powerpoint/2010/main">
        <mc:Choice Requires="p14">
          <p:contentPart p14:bwMode="auto" r:id="rId221">
            <p14:nvContentPartPr>
              <p14:cNvPr id="359" name="Encre 358">
                <a:extLst>
                  <a:ext uri="{FF2B5EF4-FFF2-40B4-BE49-F238E27FC236}">
                    <a16:creationId xmlns:a16="http://schemas.microsoft.com/office/drawing/2014/main" id="{07A9CE66-A258-4186-B870-04E47345000A}"/>
                  </a:ext>
                </a:extLst>
              </p14:cNvPr>
              <p14:cNvContentPartPr/>
              <p14:nvPr/>
            </p14:nvContentPartPr>
            <p14:xfrm>
              <a:off x="1793655" y="6087930"/>
              <a:ext cx="41400" cy="33840"/>
            </p14:xfrm>
          </p:contentPart>
        </mc:Choice>
        <mc:Fallback xmlns="">
          <p:pic>
            <p:nvPicPr>
              <p:cNvPr id="359" name="Encre 358">
                <a:extLst>
                  <a:ext uri="{FF2B5EF4-FFF2-40B4-BE49-F238E27FC236}">
                    <a16:creationId xmlns:a16="http://schemas.microsoft.com/office/drawing/2014/main" id="{07A9CE66-A258-4186-B870-04E47345000A}"/>
                  </a:ext>
                </a:extLst>
              </p:cNvPr>
              <p:cNvPicPr/>
              <p:nvPr/>
            </p:nvPicPr>
            <p:blipFill>
              <a:blip r:embed="rId222"/>
              <a:stretch>
                <a:fillRect/>
              </a:stretch>
            </p:blipFill>
            <p:spPr>
              <a:xfrm>
                <a:off x="1789335" y="6083610"/>
                <a:ext cx="50040" cy="42480"/>
              </a:xfrm>
              <a:prstGeom prst="rect">
                <a:avLst/>
              </a:prstGeom>
            </p:spPr>
          </p:pic>
        </mc:Fallback>
      </mc:AlternateContent>
      <mc:AlternateContent xmlns:mc="http://schemas.openxmlformats.org/markup-compatibility/2006" xmlns:p14="http://schemas.microsoft.com/office/powerpoint/2010/main">
        <mc:Choice Requires="p14">
          <p:contentPart p14:bwMode="auto" r:id="rId223">
            <p14:nvContentPartPr>
              <p14:cNvPr id="360" name="Encre 359">
                <a:extLst>
                  <a:ext uri="{FF2B5EF4-FFF2-40B4-BE49-F238E27FC236}">
                    <a16:creationId xmlns:a16="http://schemas.microsoft.com/office/drawing/2014/main" id="{F94E0707-DDDB-4109-9C33-ED1E7DDFB07E}"/>
                  </a:ext>
                </a:extLst>
              </p14:cNvPr>
              <p14:cNvContentPartPr/>
              <p14:nvPr/>
            </p14:nvContentPartPr>
            <p14:xfrm>
              <a:off x="1756575" y="5992530"/>
              <a:ext cx="45360" cy="209520"/>
            </p14:xfrm>
          </p:contentPart>
        </mc:Choice>
        <mc:Fallback xmlns="">
          <p:pic>
            <p:nvPicPr>
              <p:cNvPr id="360" name="Encre 359">
                <a:extLst>
                  <a:ext uri="{FF2B5EF4-FFF2-40B4-BE49-F238E27FC236}">
                    <a16:creationId xmlns:a16="http://schemas.microsoft.com/office/drawing/2014/main" id="{F94E0707-DDDB-4109-9C33-ED1E7DDFB07E}"/>
                  </a:ext>
                </a:extLst>
              </p:cNvPr>
              <p:cNvPicPr/>
              <p:nvPr/>
            </p:nvPicPr>
            <p:blipFill>
              <a:blip r:embed="rId224"/>
              <a:stretch>
                <a:fillRect/>
              </a:stretch>
            </p:blipFill>
            <p:spPr>
              <a:xfrm>
                <a:off x="1752255" y="5988210"/>
                <a:ext cx="54000" cy="218160"/>
              </a:xfrm>
              <a:prstGeom prst="rect">
                <a:avLst/>
              </a:prstGeom>
            </p:spPr>
          </p:pic>
        </mc:Fallback>
      </mc:AlternateContent>
      <mc:AlternateContent xmlns:mc="http://schemas.openxmlformats.org/markup-compatibility/2006" xmlns:p14="http://schemas.microsoft.com/office/powerpoint/2010/main">
        <mc:Choice Requires="p14">
          <p:contentPart p14:bwMode="auto" r:id="rId225">
            <p14:nvContentPartPr>
              <p14:cNvPr id="361" name="Encre 360">
                <a:extLst>
                  <a:ext uri="{FF2B5EF4-FFF2-40B4-BE49-F238E27FC236}">
                    <a16:creationId xmlns:a16="http://schemas.microsoft.com/office/drawing/2014/main" id="{774E6B65-C6FC-4903-9C65-4A8B8936DDCD}"/>
                  </a:ext>
                </a:extLst>
              </p14:cNvPr>
              <p14:cNvContentPartPr/>
              <p14:nvPr/>
            </p14:nvContentPartPr>
            <p14:xfrm>
              <a:off x="1898055" y="6033210"/>
              <a:ext cx="73080" cy="148680"/>
            </p14:xfrm>
          </p:contentPart>
        </mc:Choice>
        <mc:Fallback xmlns="">
          <p:pic>
            <p:nvPicPr>
              <p:cNvPr id="361" name="Encre 360">
                <a:extLst>
                  <a:ext uri="{FF2B5EF4-FFF2-40B4-BE49-F238E27FC236}">
                    <a16:creationId xmlns:a16="http://schemas.microsoft.com/office/drawing/2014/main" id="{774E6B65-C6FC-4903-9C65-4A8B8936DDCD}"/>
                  </a:ext>
                </a:extLst>
              </p:cNvPr>
              <p:cNvPicPr/>
              <p:nvPr/>
            </p:nvPicPr>
            <p:blipFill>
              <a:blip r:embed="rId226"/>
              <a:stretch>
                <a:fillRect/>
              </a:stretch>
            </p:blipFill>
            <p:spPr>
              <a:xfrm>
                <a:off x="1893735" y="6028890"/>
                <a:ext cx="81720" cy="157320"/>
              </a:xfrm>
              <a:prstGeom prst="rect">
                <a:avLst/>
              </a:prstGeom>
            </p:spPr>
          </p:pic>
        </mc:Fallback>
      </mc:AlternateContent>
      <mc:AlternateContent xmlns:mc="http://schemas.openxmlformats.org/markup-compatibility/2006" xmlns:p14="http://schemas.microsoft.com/office/powerpoint/2010/main">
        <mc:Choice Requires="p14">
          <p:contentPart p14:bwMode="auto" r:id="rId227">
            <p14:nvContentPartPr>
              <p14:cNvPr id="362" name="Encre 361">
                <a:extLst>
                  <a:ext uri="{FF2B5EF4-FFF2-40B4-BE49-F238E27FC236}">
                    <a16:creationId xmlns:a16="http://schemas.microsoft.com/office/drawing/2014/main" id="{476F5240-EDDC-48B1-BD55-2C93D0A25AFF}"/>
                  </a:ext>
                </a:extLst>
              </p14:cNvPr>
              <p14:cNvContentPartPr/>
              <p14:nvPr/>
            </p14:nvContentPartPr>
            <p14:xfrm>
              <a:off x="1977975" y="6043650"/>
              <a:ext cx="5040" cy="5040"/>
            </p14:xfrm>
          </p:contentPart>
        </mc:Choice>
        <mc:Fallback xmlns="">
          <p:pic>
            <p:nvPicPr>
              <p:cNvPr id="362" name="Encre 361">
                <a:extLst>
                  <a:ext uri="{FF2B5EF4-FFF2-40B4-BE49-F238E27FC236}">
                    <a16:creationId xmlns:a16="http://schemas.microsoft.com/office/drawing/2014/main" id="{476F5240-EDDC-48B1-BD55-2C93D0A25AFF}"/>
                  </a:ext>
                </a:extLst>
              </p:cNvPr>
              <p:cNvPicPr/>
              <p:nvPr/>
            </p:nvPicPr>
            <p:blipFill>
              <a:blip r:embed="rId228"/>
              <a:stretch>
                <a:fillRect/>
              </a:stretch>
            </p:blipFill>
            <p:spPr>
              <a:xfrm>
                <a:off x="1973655" y="6039330"/>
                <a:ext cx="13680" cy="13680"/>
              </a:xfrm>
              <a:prstGeom prst="rect">
                <a:avLst/>
              </a:prstGeom>
            </p:spPr>
          </p:pic>
        </mc:Fallback>
      </mc:AlternateContent>
      <mc:AlternateContent xmlns:mc="http://schemas.openxmlformats.org/markup-compatibility/2006" xmlns:p14="http://schemas.microsoft.com/office/powerpoint/2010/main">
        <mc:Choice Requires="p14">
          <p:contentPart p14:bwMode="auto" r:id="rId229">
            <p14:nvContentPartPr>
              <p14:cNvPr id="363" name="Encre 362">
                <a:extLst>
                  <a:ext uri="{FF2B5EF4-FFF2-40B4-BE49-F238E27FC236}">
                    <a16:creationId xmlns:a16="http://schemas.microsoft.com/office/drawing/2014/main" id="{ACED1FF5-8A5B-4DB6-910B-2126D2E649CB}"/>
                  </a:ext>
                </a:extLst>
              </p14:cNvPr>
              <p14:cNvContentPartPr/>
              <p14:nvPr/>
            </p14:nvContentPartPr>
            <p14:xfrm>
              <a:off x="1990215" y="6027090"/>
              <a:ext cx="54360" cy="114480"/>
            </p14:xfrm>
          </p:contentPart>
        </mc:Choice>
        <mc:Fallback xmlns="">
          <p:pic>
            <p:nvPicPr>
              <p:cNvPr id="363" name="Encre 362">
                <a:extLst>
                  <a:ext uri="{FF2B5EF4-FFF2-40B4-BE49-F238E27FC236}">
                    <a16:creationId xmlns:a16="http://schemas.microsoft.com/office/drawing/2014/main" id="{ACED1FF5-8A5B-4DB6-910B-2126D2E649CB}"/>
                  </a:ext>
                </a:extLst>
              </p:cNvPr>
              <p:cNvPicPr/>
              <p:nvPr/>
            </p:nvPicPr>
            <p:blipFill>
              <a:blip r:embed="rId230"/>
              <a:stretch>
                <a:fillRect/>
              </a:stretch>
            </p:blipFill>
            <p:spPr>
              <a:xfrm>
                <a:off x="1985895" y="6022770"/>
                <a:ext cx="63000" cy="123120"/>
              </a:xfrm>
              <a:prstGeom prst="rect">
                <a:avLst/>
              </a:prstGeom>
            </p:spPr>
          </p:pic>
        </mc:Fallback>
      </mc:AlternateContent>
      <mc:AlternateContent xmlns:mc="http://schemas.openxmlformats.org/markup-compatibility/2006" xmlns:p14="http://schemas.microsoft.com/office/powerpoint/2010/main">
        <mc:Choice Requires="p14">
          <p:contentPart p14:bwMode="auto" r:id="rId231">
            <p14:nvContentPartPr>
              <p14:cNvPr id="364" name="Encre 363">
                <a:extLst>
                  <a:ext uri="{FF2B5EF4-FFF2-40B4-BE49-F238E27FC236}">
                    <a16:creationId xmlns:a16="http://schemas.microsoft.com/office/drawing/2014/main" id="{85E61CED-0CB9-435D-A272-3FCF9DEA1612}"/>
                  </a:ext>
                </a:extLst>
              </p14:cNvPr>
              <p14:cNvContentPartPr/>
              <p14:nvPr/>
            </p14:nvContentPartPr>
            <p14:xfrm>
              <a:off x="2032335" y="6061650"/>
              <a:ext cx="153720" cy="70200"/>
            </p14:xfrm>
          </p:contentPart>
        </mc:Choice>
        <mc:Fallback xmlns="">
          <p:pic>
            <p:nvPicPr>
              <p:cNvPr id="364" name="Encre 363">
                <a:extLst>
                  <a:ext uri="{FF2B5EF4-FFF2-40B4-BE49-F238E27FC236}">
                    <a16:creationId xmlns:a16="http://schemas.microsoft.com/office/drawing/2014/main" id="{85E61CED-0CB9-435D-A272-3FCF9DEA1612}"/>
                  </a:ext>
                </a:extLst>
              </p:cNvPr>
              <p:cNvPicPr/>
              <p:nvPr/>
            </p:nvPicPr>
            <p:blipFill>
              <a:blip r:embed="rId232"/>
              <a:stretch>
                <a:fillRect/>
              </a:stretch>
            </p:blipFill>
            <p:spPr>
              <a:xfrm>
                <a:off x="2028015" y="6057330"/>
                <a:ext cx="162360" cy="78840"/>
              </a:xfrm>
              <a:prstGeom prst="rect">
                <a:avLst/>
              </a:prstGeom>
            </p:spPr>
          </p:pic>
        </mc:Fallback>
      </mc:AlternateContent>
      <mc:AlternateContent xmlns:mc="http://schemas.openxmlformats.org/markup-compatibility/2006" xmlns:p14="http://schemas.microsoft.com/office/powerpoint/2010/main">
        <mc:Choice Requires="p14">
          <p:contentPart p14:bwMode="auto" r:id="rId233">
            <p14:nvContentPartPr>
              <p14:cNvPr id="365" name="Encre 364">
                <a:extLst>
                  <a:ext uri="{FF2B5EF4-FFF2-40B4-BE49-F238E27FC236}">
                    <a16:creationId xmlns:a16="http://schemas.microsoft.com/office/drawing/2014/main" id="{613CF712-C4B9-489C-8C6E-08D0FA2013C0}"/>
                  </a:ext>
                </a:extLst>
              </p14:cNvPr>
              <p14:cNvContentPartPr/>
              <p14:nvPr/>
            </p14:nvContentPartPr>
            <p14:xfrm>
              <a:off x="2240775" y="6054810"/>
              <a:ext cx="44280" cy="120240"/>
            </p14:xfrm>
          </p:contentPart>
        </mc:Choice>
        <mc:Fallback xmlns="">
          <p:pic>
            <p:nvPicPr>
              <p:cNvPr id="365" name="Encre 364">
                <a:extLst>
                  <a:ext uri="{FF2B5EF4-FFF2-40B4-BE49-F238E27FC236}">
                    <a16:creationId xmlns:a16="http://schemas.microsoft.com/office/drawing/2014/main" id="{613CF712-C4B9-489C-8C6E-08D0FA2013C0}"/>
                  </a:ext>
                </a:extLst>
              </p:cNvPr>
              <p:cNvPicPr/>
              <p:nvPr/>
            </p:nvPicPr>
            <p:blipFill>
              <a:blip r:embed="rId234"/>
              <a:stretch>
                <a:fillRect/>
              </a:stretch>
            </p:blipFill>
            <p:spPr>
              <a:xfrm>
                <a:off x="2236455" y="6050490"/>
                <a:ext cx="52920" cy="128880"/>
              </a:xfrm>
              <a:prstGeom prst="rect">
                <a:avLst/>
              </a:prstGeom>
            </p:spPr>
          </p:pic>
        </mc:Fallback>
      </mc:AlternateContent>
      <mc:AlternateContent xmlns:mc="http://schemas.openxmlformats.org/markup-compatibility/2006" xmlns:p14="http://schemas.microsoft.com/office/powerpoint/2010/main">
        <mc:Choice Requires="p14">
          <p:contentPart p14:bwMode="auto" r:id="rId235">
            <p14:nvContentPartPr>
              <p14:cNvPr id="366" name="Encre 365">
                <a:extLst>
                  <a:ext uri="{FF2B5EF4-FFF2-40B4-BE49-F238E27FC236}">
                    <a16:creationId xmlns:a16="http://schemas.microsoft.com/office/drawing/2014/main" id="{543D7D18-15C7-4484-AC16-2398A9F3209D}"/>
                  </a:ext>
                </a:extLst>
              </p14:cNvPr>
              <p14:cNvContentPartPr/>
              <p14:nvPr/>
            </p14:nvContentPartPr>
            <p14:xfrm>
              <a:off x="2255175" y="6020610"/>
              <a:ext cx="12240" cy="11520"/>
            </p14:xfrm>
          </p:contentPart>
        </mc:Choice>
        <mc:Fallback xmlns="">
          <p:pic>
            <p:nvPicPr>
              <p:cNvPr id="366" name="Encre 365">
                <a:extLst>
                  <a:ext uri="{FF2B5EF4-FFF2-40B4-BE49-F238E27FC236}">
                    <a16:creationId xmlns:a16="http://schemas.microsoft.com/office/drawing/2014/main" id="{543D7D18-15C7-4484-AC16-2398A9F3209D}"/>
                  </a:ext>
                </a:extLst>
              </p:cNvPr>
              <p:cNvPicPr/>
              <p:nvPr/>
            </p:nvPicPr>
            <p:blipFill>
              <a:blip r:embed="rId236"/>
              <a:stretch>
                <a:fillRect/>
              </a:stretch>
            </p:blipFill>
            <p:spPr>
              <a:xfrm>
                <a:off x="2250855" y="6016290"/>
                <a:ext cx="20880" cy="20160"/>
              </a:xfrm>
              <a:prstGeom prst="rect">
                <a:avLst/>
              </a:prstGeom>
            </p:spPr>
          </p:pic>
        </mc:Fallback>
      </mc:AlternateContent>
      <mc:AlternateContent xmlns:mc="http://schemas.openxmlformats.org/markup-compatibility/2006" xmlns:p14="http://schemas.microsoft.com/office/powerpoint/2010/main">
        <mc:Choice Requires="p14">
          <p:contentPart p14:bwMode="auto" r:id="rId237">
            <p14:nvContentPartPr>
              <p14:cNvPr id="367" name="Encre 366">
                <a:extLst>
                  <a:ext uri="{FF2B5EF4-FFF2-40B4-BE49-F238E27FC236}">
                    <a16:creationId xmlns:a16="http://schemas.microsoft.com/office/drawing/2014/main" id="{7B5EB21B-FF90-4D8A-A672-645DE2871144}"/>
                  </a:ext>
                </a:extLst>
              </p14:cNvPr>
              <p14:cNvContentPartPr/>
              <p14:nvPr/>
            </p14:nvContentPartPr>
            <p14:xfrm>
              <a:off x="2298735" y="6051570"/>
              <a:ext cx="136440" cy="64440"/>
            </p14:xfrm>
          </p:contentPart>
        </mc:Choice>
        <mc:Fallback xmlns="">
          <p:pic>
            <p:nvPicPr>
              <p:cNvPr id="367" name="Encre 366">
                <a:extLst>
                  <a:ext uri="{FF2B5EF4-FFF2-40B4-BE49-F238E27FC236}">
                    <a16:creationId xmlns:a16="http://schemas.microsoft.com/office/drawing/2014/main" id="{7B5EB21B-FF90-4D8A-A672-645DE2871144}"/>
                  </a:ext>
                </a:extLst>
              </p:cNvPr>
              <p:cNvPicPr/>
              <p:nvPr/>
            </p:nvPicPr>
            <p:blipFill>
              <a:blip r:embed="rId238"/>
              <a:stretch>
                <a:fillRect/>
              </a:stretch>
            </p:blipFill>
            <p:spPr>
              <a:xfrm>
                <a:off x="2294415" y="6047250"/>
                <a:ext cx="145080" cy="73080"/>
              </a:xfrm>
              <a:prstGeom prst="rect">
                <a:avLst/>
              </a:prstGeom>
            </p:spPr>
          </p:pic>
        </mc:Fallback>
      </mc:AlternateContent>
      <mc:AlternateContent xmlns:mc="http://schemas.openxmlformats.org/markup-compatibility/2006" xmlns:p14="http://schemas.microsoft.com/office/powerpoint/2010/main">
        <mc:Choice Requires="p14">
          <p:contentPart p14:bwMode="auto" r:id="rId239">
            <p14:nvContentPartPr>
              <p14:cNvPr id="368" name="Encre 367">
                <a:extLst>
                  <a:ext uri="{FF2B5EF4-FFF2-40B4-BE49-F238E27FC236}">
                    <a16:creationId xmlns:a16="http://schemas.microsoft.com/office/drawing/2014/main" id="{BE2C8530-6B86-4819-9659-5888C0B1B7BE}"/>
                  </a:ext>
                </a:extLst>
              </p14:cNvPr>
              <p14:cNvContentPartPr/>
              <p14:nvPr/>
            </p14:nvContentPartPr>
            <p14:xfrm>
              <a:off x="2451015" y="6043290"/>
              <a:ext cx="101880" cy="66240"/>
            </p14:xfrm>
          </p:contentPart>
        </mc:Choice>
        <mc:Fallback xmlns="">
          <p:pic>
            <p:nvPicPr>
              <p:cNvPr id="368" name="Encre 367">
                <a:extLst>
                  <a:ext uri="{FF2B5EF4-FFF2-40B4-BE49-F238E27FC236}">
                    <a16:creationId xmlns:a16="http://schemas.microsoft.com/office/drawing/2014/main" id="{BE2C8530-6B86-4819-9659-5888C0B1B7BE}"/>
                  </a:ext>
                </a:extLst>
              </p:cNvPr>
              <p:cNvPicPr/>
              <p:nvPr/>
            </p:nvPicPr>
            <p:blipFill>
              <a:blip r:embed="rId240"/>
              <a:stretch>
                <a:fillRect/>
              </a:stretch>
            </p:blipFill>
            <p:spPr>
              <a:xfrm>
                <a:off x="2446695" y="6038970"/>
                <a:ext cx="110520" cy="74880"/>
              </a:xfrm>
              <a:prstGeom prst="rect">
                <a:avLst/>
              </a:prstGeom>
            </p:spPr>
          </p:pic>
        </mc:Fallback>
      </mc:AlternateContent>
      <mc:AlternateContent xmlns:mc="http://schemas.openxmlformats.org/markup-compatibility/2006" xmlns:p14="http://schemas.microsoft.com/office/powerpoint/2010/main">
        <mc:Choice Requires="p14">
          <p:contentPart p14:bwMode="auto" r:id="rId241">
            <p14:nvContentPartPr>
              <p14:cNvPr id="369" name="Encre 368">
                <a:extLst>
                  <a:ext uri="{FF2B5EF4-FFF2-40B4-BE49-F238E27FC236}">
                    <a16:creationId xmlns:a16="http://schemas.microsoft.com/office/drawing/2014/main" id="{7BC3131B-72A7-4C42-A06F-780E32F197B6}"/>
                  </a:ext>
                </a:extLst>
              </p14:cNvPr>
              <p14:cNvContentPartPr/>
              <p14:nvPr/>
            </p14:nvContentPartPr>
            <p14:xfrm>
              <a:off x="2559375" y="5952210"/>
              <a:ext cx="39600" cy="206280"/>
            </p14:xfrm>
          </p:contentPart>
        </mc:Choice>
        <mc:Fallback xmlns="">
          <p:pic>
            <p:nvPicPr>
              <p:cNvPr id="369" name="Encre 368">
                <a:extLst>
                  <a:ext uri="{FF2B5EF4-FFF2-40B4-BE49-F238E27FC236}">
                    <a16:creationId xmlns:a16="http://schemas.microsoft.com/office/drawing/2014/main" id="{7BC3131B-72A7-4C42-A06F-780E32F197B6}"/>
                  </a:ext>
                </a:extLst>
              </p:cNvPr>
              <p:cNvPicPr/>
              <p:nvPr/>
            </p:nvPicPr>
            <p:blipFill>
              <a:blip r:embed="rId242"/>
              <a:stretch>
                <a:fillRect/>
              </a:stretch>
            </p:blipFill>
            <p:spPr>
              <a:xfrm>
                <a:off x="2555055" y="5947890"/>
                <a:ext cx="48240" cy="214920"/>
              </a:xfrm>
              <a:prstGeom prst="rect">
                <a:avLst/>
              </a:prstGeom>
            </p:spPr>
          </p:pic>
        </mc:Fallback>
      </mc:AlternateContent>
      <mc:AlternateContent xmlns:mc="http://schemas.openxmlformats.org/markup-compatibility/2006" xmlns:p14="http://schemas.microsoft.com/office/powerpoint/2010/main">
        <mc:Choice Requires="p14">
          <p:contentPart p14:bwMode="auto" r:id="rId243">
            <p14:nvContentPartPr>
              <p14:cNvPr id="371" name="Encre 370">
                <a:extLst>
                  <a:ext uri="{FF2B5EF4-FFF2-40B4-BE49-F238E27FC236}">
                    <a16:creationId xmlns:a16="http://schemas.microsoft.com/office/drawing/2014/main" id="{E7851D40-8582-4CF9-B3E7-ABF34A7BE0DE}"/>
                  </a:ext>
                </a:extLst>
              </p14:cNvPr>
              <p14:cNvContentPartPr/>
              <p14:nvPr/>
            </p14:nvContentPartPr>
            <p14:xfrm>
              <a:off x="2652615" y="6022770"/>
              <a:ext cx="109080" cy="131760"/>
            </p14:xfrm>
          </p:contentPart>
        </mc:Choice>
        <mc:Fallback xmlns="">
          <p:pic>
            <p:nvPicPr>
              <p:cNvPr id="371" name="Encre 370">
                <a:extLst>
                  <a:ext uri="{FF2B5EF4-FFF2-40B4-BE49-F238E27FC236}">
                    <a16:creationId xmlns:a16="http://schemas.microsoft.com/office/drawing/2014/main" id="{E7851D40-8582-4CF9-B3E7-ABF34A7BE0DE}"/>
                  </a:ext>
                </a:extLst>
              </p:cNvPr>
              <p:cNvPicPr/>
              <p:nvPr/>
            </p:nvPicPr>
            <p:blipFill>
              <a:blip r:embed="rId244"/>
              <a:stretch>
                <a:fillRect/>
              </a:stretch>
            </p:blipFill>
            <p:spPr>
              <a:xfrm>
                <a:off x="2648295" y="6018450"/>
                <a:ext cx="117720" cy="140400"/>
              </a:xfrm>
              <a:prstGeom prst="rect">
                <a:avLst/>
              </a:prstGeom>
            </p:spPr>
          </p:pic>
        </mc:Fallback>
      </mc:AlternateContent>
      <mc:AlternateContent xmlns:mc="http://schemas.openxmlformats.org/markup-compatibility/2006" xmlns:p14="http://schemas.microsoft.com/office/powerpoint/2010/main">
        <mc:Choice Requires="p14">
          <p:contentPart p14:bwMode="auto" r:id="rId245">
            <p14:nvContentPartPr>
              <p14:cNvPr id="372" name="Encre 371">
                <a:extLst>
                  <a:ext uri="{FF2B5EF4-FFF2-40B4-BE49-F238E27FC236}">
                    <a16:creationId xmlns:a16="http://schemas.microsoft.com/office/drawing/2014/main" id="{5ED4CA80-572A-47E4-A8F4-1CD8983311B6}"/>
                  </a:ext>
                </a:extLst>
              </p14:cNvPr>
              <p14:cNvContentPartPr/>
              <p14:nvPr/>
            </p14:nvContentPartPr>
            <p14:xfrm>
              <a:off x="2770335" y="6039330"/>
              <a:ext cx="127440" cy="76320"/>
            </p14:xfrm>
          </p:contentPart>
        </mc:Choice>
        <mc:Fallback xmlns="">
          <p:pic>
            <p:nvPicPr>
              <p:cNvPr id="372" name="Encre 371">
                <a:extLst>
                  <a:ext uri="{FF2B5EF4-FFF2-40B4-BE49-F238E27FC236}">
                    <a16:creationId xmlns:a16="http://schemas.microsoft.com/office/drawing/2014/main" id="{5ED4CA80-572A-47E4-A8F4-1CD8983311B6}"/>
                  </a:ext>
                </a:extLst>
              </p:cNvPr>
              <p:cNvPicPr/>
              <p:nvPr/>
            </p:nvPicPr>
            <p:blipFill>
              <a:blip r:embed="rId246"/>
              <a:stretch>
                <a:fillRect/>
              </a:stretch>
            </p:blipFill>
            <p:spPr>
              <a:xfrm>
                <a:off x="2766015" y="6035010"/>
                <a:ext cx="136080" cy="84960"/>
              </a:xfrm>
              <a:prstGeom prst="rect">
                <a:avLst/>
              </a:prstGeom>
            </p:spPr>
          </p:pic>
        </mc:Fallback>
      </mc:AlternateContent>
      <mc:AlternateContent xmlns:mc="http://schemas.openxmlformats.org/markup-compatibility/2006" xmlns:p14="http://schemas.microsoft.com/office/powerpoint/2010/main">
        <mc:Choice Requires="p14">
          <p:contentPart p14:bwMode="auto" r:id="rId247">
            <p14:nvContentPartPr>
              <p14:cNvPr id="373" name="Encre 372">
                <a:extLst>
                  <a:ext uri="{FF2B5EF4-FFF2-40B4-BE49-F238E27FC236}">
                    <a16:creationId xmlns:a16="http://schemas.microsoft.com/office/drawing/2014/main" id="{E653E930-A6C6-40AA-B41A-61F65A5C3372}"/>
                  </a:ext>
                </a:extLst>
              </p14:cNvPr>
              <p14:cNvContentPartPr/>
              <p14:nvPr/>
            </p14:nvContentPartPr>
            <p14:xfrm>
              <a:off x="2911815" y="6033570"/>
              <a:ext cx="16560" cy="74160"/>
            </p14:xfrm>
          </p:contentPart>
        </mc:Choice>
        <mc:Fallback xmlns="">
          <p:pic>
            <p:nvPicPr>
              <p:cNvPr id="373" name="Encre 372">
                <a:extLst>
                  <a:ext uri="{FF2B5EF4-FFF2-40B4-BE49-F238E27FC236}">
                    <a16:creationId xmlns:a16="http://schemas.microsoft.com/office/drawing/2014/main" id="{E653E930-A6C6-40AA-B41A-61F65A5C3372}"/>
                  </a:ext>
                </a:extLst>
              </p:cNvPr>
              <p:cNvPicPr/>
              <p:nvPr/>
            </p:nvPicPr>
            <p:blipFill>
              <a:blip r:embed="rId248"/>
              <a:stretch>
                <a:fillRect/>
              </a:stretch>
            </p:blipFill>
            <p:spPr>
              <a:xfrm>
                <a:off x="2907495" y="6029250"/>
                <a:ext cx="25200" cy="82800"/>
              </a:xfrm>
              <a:prstGeom prst="rect">
                <a:avLst/>
              </a:prstGeom>
            </p:spPr>
          </p:pic>
        </mc:Fallback>
      </mc:AlternateContent>
      <mc:AlternateContent xmlns:mc="http://schemas.openxmlformats.org/markup-compatibility/2006" xmlns:p14="http://schemas.microsoft.com/office/powerpoint/2010/main">
        <mc:Choice Requires="p14">
          <p:contentPart p14:bwMode="auto" r:id="rId249">
            <p14:nvContentPartPr>
              <p14:cNvPr id="375" name="Encre 374">
                <a:extLst>
                  <a:ext uri="{FF2B5EF4-FFF2-40B4-BE49-F238E27FC236}">
                    <a16:creationId xmlns:a16="http://schemas.microsoft.com/office/drawing/2014/main" id="{C552A9E6-F18A-4147-BD8C-0E01CEA714CA}"/>
                  </a:ext>
                </a:extLst>
              </p14:cNvPr>
              <p14:cNvContentPartPr/>
              <p14:nvPr/>
            </p14:nvContentPartPr>
            <p14:xfrm>
              <a:off x="2939175" y="6001530"/>
              <a:ext cx="134640" cy="113400"/>
            </p14:xfrm>
          </p:contentPart>
        </mc:Choice>
        <mc:Fallback xmlns="">
          <p:pic>
            <p:nvPicPr>
              <p:cNvPr id="375" name="Encre 374">
                <a:extLst>
                  <a:ext uri="{FF2B5EF4-FFF2-40B4-BE49-F238E27FC236}">
                    <a16:creationId xmlns:a16="http://schemas.microsoft.com/office/drawing/2014/main" id="{C552A9E6-F18A-4147-BD8C-0E01CEA714CA}"/>
                  </a:ext>
                </a:extLst>
              </p:cNvPr>
              <p:cNvPicPr/>
              <p:nvPr/>
            </p:nvPicPr>
            <p:blipFill>
              <a:blip r:embed="rId250"/>
              <a:stretch>
                <a:fillRect/>
              </a:stretch>
            </p:blipFill>
            <p:spPr>
              <a:xfrm>
                <a:off x="2934855" y="5997210"/>
                <a:ext cx="143280" cy="122040"/>
              </a:xfrm>
              <a:prstGeom prst="rect">
                <a:avLst/>
              </a:prstGeom>
            </p:spPr>
          </p:pic>
        </mc:Fallback>
      </mc:AlternateContent>
      <mc:AlternateContent xmlns:mc="http://schemas.openxmlformats.org/markup-compatibility/2006" xmlns:p14="http://schemas.microsoft.com/office/powerpoint/2010/main">
        <mc:Choice Requires="p14">
          <p:contentPart p14:bwMode="auto" r:id="rId251">
            <p14:nvContentPartPr>
              <p14:cNvPr id="376" name="Encre 375">
                <a:extLst>
                  <a:ext uri="{FF2B5EF4-FFF2-40B4-BE49-F238E27FC236}">
                    <a16:creationId xmlns:a16="http://schemas.microsoft.com/office/drawing/2014/main" id="{E4ACC60E-4C0D-42A1-938F-47ECF58FEE49}"/>
                  </a:ext>
                </a:extLst>
              </p14:cNvPr>
              <p14:cNvContentPartPr/>
              <p14:nvPr/>
            </p14:nvContentPartPr>
            <p14:xfrm>
              <a:off x="3118455" y="6004770"/>
              <a:ext cx="103320" cy="106200"/>
            </p14:xfrm>
          </p:contentPart>
        </mc:Choice>
        <mc:Fallback xmlns="">
          <p:pic>
            <p:nvPicPr>
              <p:cNvPr id="376" name="Encre 375">
                <a:extLst>
                  <a:ext uri="{FF2B5EF4-FFF2-40B4-BE49-F238E27FC236}">
                    <a16:creationId xmlns:a16="http://schemas.microsoft.com/office/drawing/2014/main" id="{E4ACC60E-4C0D-42A1-938F-47ECF58FEE49}"/>
                  </a:ext>
                </a:extLst>
              </p:cNvPr>
              <p:cNvPicPr/>
              <p:nvPr/>
            </p:nvPicPr>
            <p:blipFill>
              <a:blip r:embed="rId252"/>
              <a:stretch>
                <a:fillRect/>
              </a:stretch>
            </p:blipFill>
            <p:spPr>
              <a:xfrm>
                <a:off x="3114135" y="6000450"/>
                <a:ext cx="111960" cy="114840"/>
              </a:xfrm>
              <a:prstGeom prst="rect">
                <a:avLst/>
              </a:prstGeom>
            </p:spPr>
          </p:pic>
        </mc:Fallback>
      </mc:AlternateContent>
      <mc:AlternateContent xmlns:mc="http://schemas.openxmlformats.org/markup-compatibility/2006" xmlns:p14="http://schemas.microsoft.com/office/powerpoint/2010/main">
        <mc:Choice Requires="p14">
          <p:contentPart p14:bwMode="auto" r:id="rId253">
            <p14:nvContentPartPr>
              <p14:cNvPr id="377" name="Encre 376">
                <a:extLst>
                  <a:ext uri="{FF2B5EF4-FFF2-40B4-BE49-F238E27FC236}">
                    <a16:creationId xmlns:a16="http://schemas.microsoft.com/office/drawing/2014/main" id="{22E52E2C-43BF-4F6B-8016-0B5640EE1C1A}"/>
                  </a:ext>
                </a:extLst>
              </p14:cNvPr>
              <p14:cNvContentPartPr/>
              <p14:nvPr/>
            </p14:nvContentPartPr>
            <p14:xfrm>
              <a:off x="3244455" y="5999370"/>
              <a:ext cx="93600" cy="99000"/>
            </p14:xfrm>
          </p:contentPart>
        </mc:Choice>
        <mc:Fallback xmlns="">
          <p:pic>
            <p:nvPicPr>
              <p:cNvPr id="377" name="Encre 376">
                <a:extLst>
                  <a:ext uri="{FF2B5EF4-FFF2-40B4-BE49-F238E27FC236}">
                    <a16:creationId xmlns:a16="http://schemas.microsoft.com/office/drawing/2014/main" id="{22E52E2C-43BF-4F6B-8016-0B5640EE1C1A}"/>
                  </a:ext>
                </a:extLst>
              </p:cNvPr>
              <p:cNvPicPr/>
              <p:nvPr/>
            </p:nvPicPr>
            <p:blipFill>
              <a:blip r:embed="rId254"/>
              <a:stretch>
                <a:fillRect/>
              </a:stretch>
            </p:blipFill>
            <p:spPr>
              <a:xfrm>
                <a:off x="3240135" y="5995050"/>
                <a:ext cx="102240" cy="107640"/>
              </a:xfrm>
              <a:prstGeom prst="rect">
                <a:avLst/>
              </a:prstGeom>
            </p:spPr>
          </p:pic>
        </mc:Fallback>
      </mc:AlternateContent>
      <mc:AlternateContent xmlns:mc="http://schemas.openxmlformats.org/markup-compatibility/2006" xmlns:p14="http://schemas.microsoft.com/office/powerpoint/2010/main">
        <mc:Choice Requires="p14">
          <p:contentPart p14:bwMode="auto" r:id="rId255">
            <p14:nvContentPartPr>
              <p14:cNvPr id="378" name="Encre 377">
                <a:extLst>
                  <a:ext uri="{FF2B5EF4-FFF2-40B4-BE49-F238E27FC236}">
                    <a16:creationId xmlns:a16="http://schemas.microsoft.com/office/drawing/2014/main" id="{4C24C28C-F7E8-4DB0-AA8C-E2EA32FCF52A}"/>
                  </a:ext>
                </a:extLst>
              </p14:cNvPr>
              <p14:cNvContentPartPr/>
              <p14:nvPr/>
            </p14:nvContentPartPr>
            <p14:xfrm>
              <a:off x="3373335" y="5999370"/>
              <a:ext cx="56160" cy="156600"/>
            </p14:xfrm>
          </p:contentPart>
        </mc:Choice>
        <mc:Fallback xmlns="">
          <p:pic>
            <p:nvPicPr>
              <p:cNvPr id="378" name="Encre 377">
                <a:extLst>
                  <a:ext uri="{FF2B5EF4-FFF2-40B4-BE49-F238E27FC236}">
                    <a16:creationId xmlns:a16="http://schemas.microsoft.com/office/drawing/2014/main" id="{4C24C28C-F7E8-4DB0-AA8C-E2EA32FCF52A}"/>
                  </a:ext>
                </a:extLst>
              </p:cNvPr>
              <p:cNvPicPr/>
              <p:nvPr/>
            </p:nvPicPr>
            <p:blipFill>
              <a:blip r:embed="rId256"/>
              <a:stretch>
                <a:fillRect/>
              </a:stretch>
            </p:blipFill>
            <p:spPr>
              <a:xfrm>
                <a:off x="3369015" y="5995050"/>
                <a:ext cx="64800" cy="165240"/>
              </a:xfrm>
              <a:prstGeom prst="rect">
                <a:avLst/>
              </a:prstGeom>
            </p:spPr>
          </p:pic>
        </mc:Fallback>
      </mc:AlternateContent>
      <mc:AlternateContent xmlns:mc="http://schemas.openxmlformats.org/markup-compatibility/2006" xmlns:p14="http://schemas.microsoft.com/office/powerpoint/2010/main">
        <mc:Choice Requires="p14">
          <p:contentPart p14:bwMode="auto" r:id="rId257">
            <p14:nvContentPartPr>
              <p14:cNvPr id="379" name="Encre 378">
                <a:extLst>
                  <a:ext uri="{FF2B5EF4-FFF2-40B4-BE49-F238E27FC236}">
                    <a16:creationId xmlns:a16="http://schemas.microsoft.com/office/drawing/2014/main" id="{80182626-02E1-4954-858B-B424AD31FC57}"/>
                  </a:ext>
                </a:extLst>
              </p14:cNvPr>
              <p14:cNvContentPartPr/>
              <p14:nvPr/>
            </p14:nvContentPartPr>
            <p14:xfrm>
              <a:off x="3434175" y="6036090"/>
              <a:ext cx="210240" cy="75240"/>
            </p14:xfrm>
          </p:contentPart>
        </mc:Choice>
        <mc:Fallback xmlns="">
          <p:pic>
            <p:nvPicPr>
              <p:cNvPr id="379" name="Encre 378">
                <a:extLst>
                  <a:ext uri="{FF2B5EF4-FFF2-40B4-BE49-F238E27FC236}">
                    <a16:creationId xmlns:a16="http://schemas.microsoft.com/office/drawing/2014/main" id="{80182626-02E1-4954-858B-B424AD31FC57}"/>
                  </a:ext>
                </a:extLst>
              </p:cNvPr>
              <p:cNvPicPr/>
              <p:nvPr/>
            </p:nvPicPr>
            <p:blipFill>
              <a:blip r:embed="rId258"/>
              <a:stretch>
                <a:fillRect/>
              </a:stretch>
            </p:blipFill>
            <p:spPr>
              <a:xfrm>
                <a:off x="3429855" y="6031770"/>
                <a:ext cx="218880" cy="83880"/>
              </a:xfrm>
              <a:prstGeom prst="rect">
                <a:avLst/>
              </a:prstGeom>
            </p:spPr>
          </p:pic>
        </mc:Fallback>
      </mc:AlternateContent>
      <mc:AlternateContent xmlns:mc="http://schemas.openxmlformats.org/markup-compatibility/2006" xmlns:p14="http://schemas.microsoft.com/office/powerpoint/2010/main">
        <mc:Choice Requires="p14">
          <p:contentPart p14:bwMode="auto" r:id="rId259">
            <p14:nvContentPartPr>
              <p14:cNvPr id="380" name="Encre 379">
                <a:extLst>
                  <a:ext uri="{FF2B5EF4-FFF2-40B4-BE49-F238E27FC236}">
                    <a16:creationId xmlns:a16="http://schemas.microsoft.com/office/drawing/2014/main" id="{F2244439-95E0-41F6-8C6F-CCF26AEE8710}"/>
                  </a:ext>
                </a:extLst>
              </p14:cNvPr>
              <p14:cNvContentPartPr/>
              <p14:nvPr/>
            </p14:nvContentPartPr>
            <p14:xfrm>
              <a:off x="3539295" y="5995050"/>
              <a:ext cx="4680" cy="2160"/>
            </p14:xfrm>
          </p:contentPart>
        </mc:Choice>
        <mc:Fallback xmlns="">
          <p:pic>
            <p:nvPicPr>
              <p:cNvPr id="380" name="Encre 379">
                <a:extLst>
                  <a:ext uri="{FF2B5EF4-FFF2-40B4-BE49-F238E27FC236}">
                    <a16:creationId xmlns:a16="http://schemas.microsoft.com/office/drawing/2014/main" id="{F2244439-95E0-41F6-8C6F-CCF26AEE8710}"/>
                  </a:ext>
                </a:extLst>
              </p:cNvPr>
              <p:cNvPicPr/>
              <p:nvPr/>
            </p:nvPicPr>
            <p:blipFill>
              <a:blip r:embed="rId94"/>
              <a:stretch>
                <a:fillRect/>
              </a:stretch>
            </p:blipFill>
            <p:spPr>
              <a:xfrm>
                <a:off x="3534975" y="5990730"/>
                <a:ext cx="13320" cy="10800"/>
              </a:xfrm>
              <a:prstGeom prst="rect">
                <a:avLst/>
              </a:prstGeom>
            </p:spPr>
          </p:pic>
        </mc:Fallback>
      </mc:AlternateContent>
      <mc:AlternateContent xmlns:mc="http://schemas.openxmlformats.org/markup-compatibility/2006" xmlns:p14="http://schemas.microsoft.com/office/powerpoint/2010/main">
        <mc:Choice Requires="p14">
          <p:contentPart p14:bwMode="auto" r:id="rId260">
            <p14:nvContentPartPr>
              <p14:cNvPr id="382" name="Encre 381">
                <a:extLst>
                  <a:ext uri="{FF2B5EF4-FFF2-40B4-BE49-F238E27FC236}">
                    <a16:creationId xmlns:a16="http://schemas.microsoft.com/office/drawing/2014/main" id="{62CDDE3F-8391-4696-A593-D041FD7B04C5}"/>
                  </a:ext>
                </a:extLst>
              </p14:cNvPr>
              <p14:cNvContentPartPr/>
              <p14:nvPr/>
            </p14:nvContentPartPr>
            <p14:xfrm>
              <a:off x="3711765" y="6052365"/>
              <a:ext cx="115560" cy="89640"/>
            </p14:xfrm>
          </p:contentPart>
        </mc:Choice>
        <mc:Fallback xmlns="">
          <p:pic>
            <p:nvPicPr>
              <p:cNvPr id="382" name="Encre 381">
                <a:extLst>
                  <a:ext uri="{FF2B5EF4-FFF2-40B4-BE49-F238E27FC236}">
                    <a16:creationId xmlns:a16="http://schemas.microsoft.com/office/drawing/2014/main" id="{62CDDE3F-8391-4696-A593-D041FD7B04C5}"/>
                  </a:ext>
                </a:extLst>
              </p:cNvPr>
              <p:cNvPicPr/>
              <p:nvPr/>
            </p:nvPicPr>
            <p:blipFill>
              <a:blip r:embed="rId261"/>
              <a:stretch>
                <a:fillRect/>
              </a:stretch>
            </p:blipFill>
            <p:spPr>
              <a:xfrm>
                <a:off x="3707445" y="6048045"/>
                <a:ext cx="124200" cy="98280"/>
              </a:xfrm>
              <a:prstGeom prst="rect">
                <a:avLst/>
              </a:prstGeom>
            </p:spPr>
          </p:pic>
        </mc:Fallback>
      </mc:AlternateContent>
      <mc:AlternateContent xmlns:mc="http://schemas.openxmlformats.org/markup-compatibility/2006" xmlns:p14="http://schemas.microsoft.com/office/powerpoint/2010/main">
        <mc:Choice Requires="p14">
          <p:contentPart p14:bwMode="auto" r:id="rId262">
            <p14:nvContentPartPr>
              <p14:cNvPr id="383" name="Encre 382">
                <a:extLst>
                  <a:ext uri="{FF2B5EF4-FFF2-40B4-BE49-F238E27FC236}">
                    <a16:creationId xmlns:a16="http://schemas.microsoft.com/office/drawing/2014/main" id="{532F1C30-B3FC-4E1A-BDBE-5A62EDF679EE}"/>
                  </a:ext>
                </a:extLst>
              </p14:cNvPr>
              <p14:cNvContentPartPr/>
              <p14:nvPr/>
            </p14:nvContentPartPr>
            <p14:xfrm>
              <a:off x="3826245" y="6043725"/>
              <a:ext cx="138600" cy="74520"/>
            </p14:xfrm>
          </p:contentPart>
        </mc:Choice>
        <mc:Fallback xmlns="">
          <p:pic>
            <p:nvPicPr>
              <p:cNvPr id="383" name="Encre 382">
                <a:extLst>
                  <a:ext uri="{FF2B5EF4-FFF2-40B4-BE49-F238E27FC236}">
                    <a16:creationId xmlns:a16="http://schemas.microsoft.com/office/drawing/2014/main" id="{532F1C30-B3FC-4E1A-BDBE-5A62EDF679EE}"/>
                  </a:ext>
                </a:extLst>
              </p:cNvPr>
              <p:cNvPicPr/>
              <p:nvPr/>
            </p:nvPicPr>
            <p:blipFill>
              <a:blip r:embed="rId263"/>
              <a:stretch>
                <a:fillRect/>
              </a:stretch>
            </p:blipFill>
            <p:spPr>
              <a:xfrm>
                <a:off x="3821925" y="6039405"/>
                <a:ext cx="147240" cy="83160"/>
              </a:xfrm>
              <a:prstGeom prst="rect">
                <a:avLst/>
              </a:prstGeom>
            </p:spPr>
          </p:pic>
        </mc:Fallback>
      </mc:AlternateContent>
      <mc:AlternateContent xmlns:mc="http://schemas.openxmlformats.org/markup-compatibility/2006" xmlns:p14="http://schemas.microsoft.com/office/powerpoint/2010/main">
        <mc:Choice Requires="p14">
          <p:contentPart p14:bwMode="auto" r:id="rId264">
            <p14:nvContentPartPr>
              <p14:cNvPr id="384" name="Encre 383">
                <a:extLst>
                  <a:ext uri="{FF2B5EF4-FFF2-40B4-BE49-F238E27FC236}">
                    <a16:creationId xmlns:a16="http://schemas.microsoft.com/office/drawing/2014/main" id="{6C48E73F-04D6-4C57-9F93-13FD0692BF6E}"/>
                  </a:ext>
                </a:extLst>
              </p14:cNvPr>
              <p14:cNvContentPartPr/>
              <p14:nvPr/>
            </p14:nvContentPartPr>
            <p14:xfrm>
              <a:off x="3889965" y="6010965"/>
              <a:ext cx="11880" cy="2160"/>
            </p14:xfrm>
          </p:contentPart>
        </mc:Choice>
        <mc:Fallback xmlns="">
          <p:pic>
            <p:nvPicPr>
              <p:cNvPr id="384" name="Encre 383">
                <a:extLst>
                  <a:ext uri="{FF2B5EF4-FFF2-40B4-BE49-F238E27FC236}">
                    <a16:creationId xmlns:a16="http://schemas.microsoft.com/office/drawing/2014/main" id="{6C48E73F-04D6-4C57-9F93-13FD0692BF6E}"/>
                  </a:ext>
                </a:extLst>
              </p:cNvPr>
              <p:cNvPicPr/>
              <p:nvPr/>
            </p:nvPicPr>
            <p:blipFill>
              <a:blip r:embed="rId265"/>
              <a:stretch>
                <a:fillRect/>
              </a:stretch>
            </p:blipFill>
            <p:spPr>
              <a:xfrm>
                <a:off x="3885645" y="6006645"/>
                <a:ext cx="20520" cy="10800"/>
              </a:xfrm>
              <a:prstGeom prst="rect">
                <a:avLst/>
              </a:prstGeom>
            </p:spPr>
          </p:pic>
        </mc:Fallback>
      </mc:AlternateContent>
      <mc:AlternateContent xmlns:mc="http://schemas.openxmlformats.org/markup-compatibility/2006" xmlns:p14="http://schemas.microsoft.com/office/powerpoint/2010/main">
        <mc:Choice Requires="p14">
          <p:contentPart p14:bwMode="auto" r:id="rId266">
            <p14:nvContentPartPr>
              <p14:cNvPr id="385" name="Encre 384">
                <a:extLst>
                  <a:ext uri="{FF2B5EF4-FFF2-40B4-BE49-F238E27FC236}">
                    <a16:creationId xmlns:a16="http://schemas.microsoft.com/office/drawing/2014/main" id="{CD165F72-B8AA-4E50-B19D-B91E2A34F3D8}"/>
                  </a:ext>
                </a:extLst>
              </p14:cNvPr>
              <p14:cNvContentPartPr/>
              <p14:nvPr/>
            </p14:nvContentPartPr>
            <p14:xfrm>
              <a:off x="4013445" y="6044445"/>
              <a:ext cx="51840" cy="116640"/>
            </p14:xfrm>
          </p:contentPart>
        </mc:Choice>
        <mc:Fallback xmlns="">
          <p:pic>
            <p:nvPicPr>
              <p:cNvPr id="385" name="Encre 384">
                <a:extLst>
                  <a:ext uri="{FF2B5EF4-FFF2-40B4-BE49-F238E27FC236}">
                    <a16:creationId xmlns:a16="http://schemas.microsoft.com/office/drawing/2014/main" id="{CD165F72-B8AA-4E50-B19D-B91E2A34F3D8}"/>
                  </a:ext>
                </a:extLst>
              </p:cNvPr>
              <p:cNvPicPr/>
              <p:nvPr/>
            </p:nvPicPr>
            <p:blipFill>
              <a:blip r:embed="rId267"/>
              <a:stretch>
                <a:fillRect/>
              </a:stretch>
            </p:blipFill>
            <p:spPr>
              <a:xfrm>
                <a:off x="4009125" y="6040125"/>
                <a:ext cx="60480" cy="125280"/>
              </a:xfrm>
              <a:prstGeom prst="rect">
                <a:avLst/>
              </a:prstGeom>
            </p:spPr>
          </p:pic>
        </mc:Fallback>
      </mc:AlternateContent>
      <mc:AlternateContent xmlns:mc="http://schemas.openxmlformats.org/markup-compatibility/2006" xmlns:p14="http://schemas.microsoft.com/office/powerpoint/2010/main">
        <mc:Choice Requires="p14">
          <p:contentPart p14:bwMode="auto" r:id="rId268">
            <p14:nvContentPartPr>
              <p14:cNvPr id="386" name="Encre 385">
                <a:extLst>
                  <a:ext uri="{FF2B5EF4-FFF2-40B4-BE49-F238E27FC236}">
                    <a16:creationId xmlns:a16="http://schemas.microsoft.com/office/drawing/2014/main" id="{57F302DE-3442-4CA5-85FF-F35D26C728CE}"/>
                  </a:ext>
                </a:extLst>
              </p14:cNvPr>
              <p14:cNvContentPartPr/>
              <p14:nvPr/>
            </p14:nvContentPartPr>
            <p14:xfrm>
              <a:off x="4059165" y="6036525"/>
              <a:ext cx="102600" cy="86040"/>
            </p14:xfrm>
          </p:contentPart>
        </mc:Choice>
        <mc:Fallback xmlns="">
          <p:pic>
            <p:nvPicPr>
              <p:cNvPr id="386" name="Encre 385">
                <a:extLst>
                  <a:ext uri="{FF2B5EF4-FFF2-40B4-BE49-F238E27FC236}">
                    <a16:creationId xmlns:a16="http://schemas.microsoft.com/office/drawing/2014/main" id="{57F302DE-3442-4CA5-85FF-F35D26C728CE}"/>
                  </a:ext>
                </a:extLst>
              </p:cNvPr>
              <p:cNvPicPr/>
              <p:nvPr/>
            </p:nvPicPr>
            <p:blipFill>
              <a:blip r:embed="rId269"/>
              <a:stretch>
                <a:fillRect/>
              </a:stretch>
            </p:blipFill>
            <p:spPr>
              <a:xfrm>
                <a:off x="4054845" y="6032205"/>
                <a:ext cx="111240" cy="94680"/>
              </a:xfrm>
              <a:prstGeom prst="rect">
                <a:avLst/>
              </a:prstGeom>
            </p:spPr>
          </p:pic>
        </mc:Fallback>
      </mc:AlternateContent>
      <mc:AlternateContent xmlns:mc="http://schemas.openxmlformats.org/markup-compatibility/2006" xmlns:p14="http://schemas.microsoft.com/office/powerpoint/2010/main">
        <mc:Choice Requires="p14">
          <p:contentPart p14:bwMode="auto" r:id="rId270">
            <p14:nvContentPartPr>
              <p14:cNvPr id="392" name="Encre 391">
                <a:extLst>
                  <a:ext uri="{FF2B5EF4-FFF2-40B4-BE49-F238E27FC236}">
                    <a16:creationId xmlns:a16="http://schemas.microsoft.com/office/drawing/2014/main" id="{118EB033-E4E2-4615-BA7B-2F16904A88DA}"/>
                  </a:ext>
                </a:extLst>
              </p14:cNvPr>
              <p14:cNvContentPartPr/>
              <p14:nvPr/>
            </p14:nvContentPartPr>
            <p14:xfrm>
              <a:off x="4220670" y="5989545"/>
              <a:ext cx="217080" cy="133200"/>
            </p14:xfrm>
          </p:contentPart>
        </mc:Choice>
        <mc:Fallback xmlns="">
          <p:pic>
            <p:nvPicPr>
              <p:cNvPr id="392" name="Encre 391">
                <a:extLst>
                  <a:ext uri="{FF2B5EF4-FFF2-40B4-BE49-F238E27FC236}">
                    <a16:creationId xmlns:a16="http://schemas.microsoft.com/office/drawing/2014/main" id="{118EB033-E4E2-4615-BA7B-2F16904A88DA}"/>
                  </a:ext>
                </a:extLst>
              </p:cNvPr>
              <p:cNvPicPr/>
              <p:nvPr/>
            </p:nvPicPr>
            <p:blipFill>
              <a:blip r:embed="rId271"/>
              <a:stretch>
                <a:fillRect/>
              </a:stretch>
            </p:blipFill>
            <p:spPr>
              <a:xfrm>
                <a:off x="4216350" y="5985225"/>
                <a:ext cx="225720" cy="141840"/>
              </a:xfrm>
              <a:prstGeom prst="rect">
                <a:avLst/>
              </a:prstGeom>
            </p:spPr>
          </p:pic>
        </mc:Fallback>
      </mc:AlternateContent>
      <mc:AlternateContent xmlns:mc="http://schemas.openxmlformats.org/markup-compatibility/2006" xmlns:p14="http://schemas.microsoft.com/office/powerpoint/2010/main">
        <mc:Choice Requires="p14">
          <p:contentPart p14:bwMode="auto" r:id="rId272">
            <p14:nvContentPartPr>
              <p14:cNvPr id="393" name="Encre 392">
                <a:extLst>
                  <a:ext uri="{FF2B5EF4-FFF2-40B4-BE49-F238E27FC236}">
                    <a16:creationId xmlns:a16="http://schemas.microsoft.com/office/drawing/2014/main" id="{F0DC149E-A667-44A8-96EC-6949C338CA1C}"/>
                  </a:ext>
                </a:extLst>
              </p14:cNvPr>
              <p14:cNvContentPartPr/>
              <p14:nvPr/>
            </p14:nvContentPartPr>
            <p14:xfrm>
              <a:off x="4425150" y="6006825"/>
              <a:ext cx="4680" cy="3240"/>
            </p14:xfrm>
          </p:contentPart>
        </mc:Choice>
        <mc:Fallback xmlns="">
          <p:pic>
            <p:nvPicPr>
              <p:cNvPr id="393" name="Encre 392">
                <a:extLst>
                  <a:ext uri="{FF2B5EF4-FFF2-40B4-BE49-F238E27FC236}">
                    <a16:creationId xmlns:a16="http://schemas.microsoft.com/office/drawing/2014/main" id="{F0DC149E-A667-44A8-96EC-6949C338CA1C}"/>
                  </a:ext>
                </a:extLst>
              </p:cNvPr>
              <p:cNvPicPr/>
              <p:nvPr/>
            </p:nvPicPr>
            <p:blipFill>
              <a:blip r:embed="rId100"/>
              <a:stretch>
                <a:fillRect/>
              </a:stretch>
            </p:blipFill>
            <p:spPr>
              <a:xfrm>
                <a:off x="4420830" y="6002505"/>
                <a:ext cx="13320" cy="11880"/>
              </a:xfrm>
              <a:prstGeom prst="rect">
                <a:avLst/>
              </a:prstGeom>
            </p:spPr>
          </p:pic>
        </mc:Fallback>
      </mc:AlternateContent>
      <mc:AlternateContent xmlns:mc="http://schemas.openxmlformats.org/markup-compatibility/2006" xmlns:p14="http://schemas.microsoft.com/office/powerpoint/2010/main">
        <mc:Choice Requires="p14">
          <p:contentPart p14:bwMode="auto" r:id="rId273">
            <p14:nvContentPartPr>
              <p14:cNvPr id="394" name="Encre 393">
                <a:extLst>
                  <a:ext uri="{FF2B5EF4-FFF2-40B4-BE49-F238E27FC236}">
                    <a16:creationId xmlns:a16="http://schemas.microsoft.com/office/drawing/2014/main" id="{D75ABC9F-55DB-4FEA-AC53-1DB2B174DC70}"/>
                  </a:ext>
                </a:extLst>
              </p14:cNvPr>
              <p14:cNvContentPartPr/>
              <p14:nvPr/>
            </p14:nvContentPartPr>
            <p14:xfrm>
              <a:off x="4444230" y="6037785"/>
              <a:ext cx="70200" cy="129240"/>
            </p14:xfrm>
          </p:contentPart>
        </mc:Choice>
        <mc:Fallback xmlns="">
          <p:pic>
            <p:nvPicPr>
              <p:cNvPr id="394" name="Encre 393">
                <a:extLst>
                  <a:ext uri="{FF2B5EF4-FFF2-40B4-BE49-F238E27FC236}">
                    <a16:creationId xmlns:a16="http://schemas.microsoft.com/office/drawing/2014/main" id="{D75ABC9F-55DB-4FEA-AC53-1DB2B174DC70}"/>
                  </a:ext>
                </a:extLst>
              </p:cNvPr>
              <p:cNvPicPr/>
              <p:nvPr/>
            </p:nvPicPr>
            <p:blipFill>
              <a:blip r:embed="rId274"/>
              <a:stretch>
                <a:fillRect/>
              </a:stretch>
            </p:blipFill>
            <p:spPr>
              <a:xfrm>
                <a:off x="4439910" y="6033465"/>
                <a:ext cx="78840" cy="137880"/>
              </a:xfrm>
              <a:prstGeom prst="rect">
                <a:avLst/>
              </a:prstGeom>
            </p:spPr>
          </p:pic>
        </mc:Fallback>
      </mc:AlternateContent>
      <mc:AlternateContent xmlns:mc="http://schemas.openxmlformats.org/markup-compatibility/2006" xmlns:p14="http://schemas.microsoft.com/office/powerpoint/2010/main">
        <mc:Choice Requires="p14">
          <p:contentPart p14:bwMode="auto" r:id="rId275">
            <p14:nvContentPartPr>
              <p14:cNvPr id="396" name="Encre 395">
                <a:extLst>
                  <a:ext uri="{FF2B5EF4-FFF2-40B4-BE49-F238E27FC236}">
                    <a16:creationId xmlns:a16="http://schemas.microsoft.com/office/drawing/2014/main" id="{72EFD601-0A3A-4606-B048-6E173CE3A625}"/>
                  </a:ext>
                </a:extLst>
              </p14:cNvPr>
              <p14:cNvContentPartPr/>
              <p14:nvPr/>
            </p14:nvContentPartPr>
            <p14:xfrm>
              <a:off x="4518750" y="5990625"/>
              <a:ext cx="106920" cy="120960"/>
            </p14:xfrm>
          </p:contentPart>
        </mc:Choice>
        <mc:Fallback xmlns="">
          <p:pic>
            <p:nvPicPr>
              <p:cNvPr id="396" name="Encre 395">
                <a:extLst>
                  <a:ext uri="{FF2B5EF4-FFF2-40B4-BE49-F238E27FC236}">
                    <a16:creationId xmlns:a16="http://schemas.microsoft.com/office/drawing/2014/main" id="{72EFD601-0A3A-4606-B048-6E173CE3A625}"/>
                  </a:ext>
                </a:extLst>
              </p:cNvPr>
              <p:cNvPicPr/>
              <p:nvPr/>
            </p:nvPicPr>
            <p:blipFill>
              <a:blip r:embed="rId276"/>
              <a:stretch>
                <a:fillRect/>
              </a:stretch>
            </p:blipFill>
            <p:spPr>
              <a:xfrm>
                <a:off x="4514430" y="5986305"/>
                <a:ext cx="115560" cy="129600"/>
              </a:xfrm>
              <a:prstGeom prst="rect">
                <a:avLst/>
              </a:prstGeom>
            </p:spPr>
          </p:pic>
        </mc:Fallback>
      </mc:AlternateContent>
      <mc:AlternateContent xmlns:mc="http://schemas.openxmlformats.org/markup-compatibility/2006" xmlns:p14="http://schemas.microsoft.com/office/powerpoint/2010/main">
        <mc:Choice Requires="p14">
          <p:contentPart p14:bwMode="auto" r:id="rId277">
            <p14:nvContentPartPr>
              <p14:cNvPr id="397" name="Encre 396">
                <a:extLst>
                  <a:ext uri="{FF2B5EF4-FFF2-40B4-BE49-F238E27FC236}">
                    <a16:creationId xmlns:a16="http://schemas.microsoft.com/office/drawing/2014/main" id="{DA6A1F10-E5A6-4445-B734-94C5E2DCE922}"/>
                  </a:ext>
                </a:extLst>
              </p14:cNvPr>
              <p14:cNvContentPartPr/>
              <p14:nvPr/>
            </p14:nvContentPartPr>
            <p14:xfrm>
              <a:off x="4587870" y="6009705"/>
              <a:ext cx="250920" cy="94320"/>
            </p14:xfrm>
          </p:contentPart>
        </mc:Choice>
        <mc:Fallback xmlns="">
          <p:pic>
            <p:nvPicPr>
              <p:cNvPr id="397" name="Encre 396">
                <a:extLst>
                  <a:ext uri="{FF2B5EF4-FFF2-40B4-BE49-F238E27FC236}">
                    <a16:creationId xmlns:a16="http://schemas.microsoft.com/office/drawing/2014/main" id="{DA6A1F10-E5A6-4445-B734-94C5E2DCE922}"/>
                  </a:ext>
                </a:extLst>
              </p:cNvPr>
              <p:cNvPicPr/>
              <p:nvPr/>
            </p:nvPicPr>
            <p:blipFill>
              <a:blip r:embed="rId278"/>
              <a:stretch>
                <a:fillRect/>
              </a:stretch>
            </p:blipFill>
            <p:spPr>
              <a:xfrm>
                <a:off x="4583550" y="6005385"/>
                <a:ext cx="259560" cy="102960"/>
              </a:xfrm>
              <a:prstGeom prst="rect">
                <a:avLst/>
              </a:prstGeom>
            </p:spPr>
          </p:pic>
        </mc:Fallback>
      </mc:AlternateContent>
      <mc:AlternateContent xmlns:mc="http://schemas.openxmlformats.org/markup-compatibility/2006" xmlns:p14="http://schemas.microsoft.com/office/powerpoint/2010/main">
        <mc:Choice Requires="p14">
          <p:contentPart p14:bwMode="auto" r:id="rId279">
            <p14:nvContentPartPr>
              <p14:cNvPr id="398" name="Encre 397">
                <a:extLst>
                  <a:ext uri="{FF2B5EF4-FFF2-40B4-BE49-F238E27FC236}">
                    <a16:creationId xmlns:a16="http://schemas.microsoft.com/office/drawing/2014/main" id="{24F633CD-0FB6-4F43-8C8D-04EAAFE0B0AD}"/>
                  </a:ext>
                </a:extLst>
              </p14:cNvPr>
              <p14:cNvContentPartPr/>
              <p14:nvPr/>
            </p14:nvContentPartPr>
            <p14:xfrm>
              <a:off x="4715670" y="5960745"/>
              <a:ext cx="5760" cy="720"/>
            </p14:xfrm>
          </p:contentPart>
        </mc:Choice>
        <mc:Fallback xmlns="">
          <p:pic>
            <p:nvPicPr>
              <p:cNvPr id="398" name="Encre 397">
                <a:extLst>
                  <a:ext uri="{FF2B5EF4-FFF2-40B4-BE49-F238E27FC236}">
                    <a16:creationId xmlns:a16="http://schemas.microsoft.com/office/drawing/2014/main" id="{24F633CD-0FB6-4F43-8C8D-04EAAFE0B0AD}"/>
                  </a:ext>
                </a:extLst>
              </p:cNvPr>
              <p:cNvPicPr/>
              <p:nvPr/>
            </p:nvPicPr>
            <p:blipFill>
              <a:blip r:embed="rId280"/>
              <a:stretch>
                <a:fillRect/>
              </a:stretch>
            </p:blipFill>
            <p:spPr>
              <a:xfrm>
                <a:off x="4711350" y="5956425"/>
                <a:ext cx="14400" cy="9360"/>
              </a:xfrm>
              <a:prstGeom prst="rect">
                <a:avLst/>
              </a:prstGeom>
            </p:spPr>
          </p:pic>
        </mc:Fallback>
      </mc:AlternateContent>
      <mc:AlternateContent xmlns:mc="http://schemas.openxmlformats.org/markup-compatibility/2006" xmlns:p14="http://schemas.microsoft.com/office/powerpoint/2010/main">
        <mc:Choice Requires="p14">
          <p:contentPart p14:bwMode="auto" r:id="rId281">
            <p14:nvContentPartPr>
              <p14:cNvPr id="399" name="Encre 398">
                <a:extLst>
                  <a:ext uri="{FF2B5EF4-FFF2-40B4-BE49-F238E27FC236}">
                    <a16:creationId xmlns:a16="http://schemas.microsoft.com/office/drawing/2014/main" id="{5774B890-96FF-4A53-A0CE-A00E5CC7F0D6}"/>
                  </a:ext>
                </a:extLst>
              </p14:cNvPr>
              <p14:cNvContentPartPr/>
              <p14:nvPr/>
            </p14:nvContentPartPr>
            <p14:xfrm>
              <a:off x="4930950" y="6095025"/>
              <a:ext cx="4320" cy="2520"/>
            </p14:xfrm>
          </p:contentPart>
        </mc:Choice>
        <mc:Fallback xmlns="">
          <p:pic>
            <p:nvPicPr>
              <p:cNvPr id="399" name="Encre 398">
                <a:extLst>
                  <a:ext uri="{FF2B5EF4-FFF2-40B4-BE49-F238E27FC236}">
                    <a16:creationId xmlns:a16="http://schemas.microsoft.com/office/drawing/2014/main" id="{5774B890-96FF-4A53-A0CE-A00E5CC7F0D6}"/>
                  </a:ext>
                </a:extLst>
              </p:cNvPr>
              <p:cNvPicPr/>
              <p:nvPr/>
            </p:nvPicPr>
            <p:blipFill>
              <a:blip r:embed="rId100"/>
              <a:stretch>
                <a:fillRect/>
              </a:stretch>
            </p:blipFill>
            <p:spPr>
              <a:xfrm>
                <a:off x="4926630" y="6090705"/>
                <a:ext cx="12960" cy="11160"/>
              </a:xfrm>
              <a:prstGeom prst="rect">
                <a:avLst/>
              </a:prstGeom>
            </p:spPr>
          </p:pic>
        </mc:Fallback>
      </mc:AlternateContent>
      <mc:AlternateContent xmlns:mc="http://schemas.openxmlformats.org/markup-compatibility/2006" xmlns:p14="http://schemas.microsoft.com/office/powerpoint/2010/main">
        <mc:Choice Requires="p14">
          <p:contentPart p14:bwMode="auto" r:id="rId282">
            <p14:nvContentPartPr>
              <p14:cNvPr id="245" name="Encre 244">
                <a:extLst>
                  <a:ext uri="{FF2B5EF4-FFF2-40B4-BE49-F238E27FC236}">
                    <a16:creationId xmlns:a16="http://schemas.microsoft.com/office/drawing/2014/main" id="{AF972EED-BA4C-49DE-9E53-4034C1FB24DA}"/>
                  </a:ext>
                </a:extLst>
              </p14:cNvPr>
              <p14:cNvContentPartPr/>
              <p14:nvPr/>
            </p14:nvContentPartPr>
            <p14:xfrm>
              <a:off x="2012880" y="5248965"/>
              <a:ext cx="360" cy="360"/>
            </p14:xfrm>
          </p:contentPart>
        </mc:Choice>
        <mc:Fallback xmlns="">
          <p:pic>
            <p:nvPicPr>
              <p:cNvPr id="245" name="Encre 244">
                <a:extLst>
                  <a:ext uri="{FF2B5EF4-FFF2-40B4-BE49-F238E27FC236}">
                    <a16:creationId xmlns:a16="http://schemas.microsoft.com/office/drawing/2014/main" id="{AF972EED-BA4C-49DE-9E53-4034C1FB24DA}"/>
                  </a:ext>
                </a:extLst>
              </p:cNvPr>
              <p:cNvPicPr/>
              <p:nvPr/>
            </p:nvPicPr>
            <p:blipFill>
              <a:blip r:embed="rId79"/>
              <a:stretch>
                <a:fillRect/>
              </a:stretch>
            </p:blipFill>
            <p:spPr>
              <a:xfrm>
                <a:off x="2004240" y="5240325"/>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83">
            <p14:nvContentPartPr>
              <p14:cNvPr id="613" name="Encre 612">
                <a:extLst>
                  <a:ext uri="{FF2B5EF4-FFF2-40B4-BE49-F238E27FC236}">
                    <a16:creationId xmlns:a16="http://schemas.microsoft.com/office/drawing/2014/main" id="{5C5ABEED-2E50-4D95-A644-F591504A65E5}"/>
                  </a:ext>
                </a:extLst>
              </p14:cNvPr>
              <p14:cNvContentPartPr/>
              <p14:nvPr/>
            </p14:nvContentPartPr>
            <p14:xfrm>
              <a:off x="4636185" y="5465625"/>
              <a:ext cx="360" cy="360"/>
            </p14:xfrm>
          </p:contentPart>
        </mc:Choice>
        <mc:Fallback xmlns="">
          <p:pic>
            <p:nvPicPr>
              <p:cNvPr id="613" name="Encre 612">
                <a:extLst>
                  <a:ext uri="{FF2B5EF4-FFF2-40B4-BE49-F238E27FC236}">
                    <a16:creationId xmlns:a16="http://schemas.microsoft.com/office/drawing/2014/main" id="{5C5ABEED-2E50-4D95-A644-F591504A65E5}"/>
                  </a:ext>
                </a:extLst>
              </p:cNvPr>
              <p:cNvPicPr/>
              <p:nvPr/>
            </p:nvPicPr>
            <p:blipFill>
              <a:blip r:embed="rId108"/>
              <a:stretch>
                <a:fillRect/>
              </a:stretch>
            </p:blipFill>
            <p:spPr>
              <a:xfrm>
                <a:off x="4631865" y="5461305"/>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284">
            <p14:nvContentPartPr>
              <p14:cNvPr id="625" name="Encre 624">
                <a:extLst>
                  <a:ext uri="{FF2B5EF4-FFF2-40B4-BE49-F238E27FC236}">
                    <a16:creationId xmlns:a16="http://schemas.microsoft.com/office/drawing/2014/main" id="{48C73C02-C864-46F2-A0CF-2EB553A9ACD8}"/>
                  </a:ext>
                </a:extLst>
              </p14:cNvPr>
              <p14:cNvContentPartPr/>
              <p14:nvPr/>
            </p14:nvContentPartPr>
            <p14:xfrm>
              <a:off x="664800" y="3211890"/>
              <a:ext cx="51120" cy="121680"/>
            </p14:xfrm>
          </p:contentPart>
        </mc:Choice>
        <mc:Fallback xmlns="">
          <p:pic>
            <p:nvPicPr>
              <p:cNvPr id="625" name="Encre 624">
                <a:extLst>
                  <a:ext uri="{FF2B5EF4-FFF2-40B4-BE49-F238E27FC236}">
                    <a16:creationId xmlns:a16="http://schemas.microsoft.com/office/drawing/2014/main" id="{48C73C02-C864-46F2-A0CF-2EB553A9ACD8}"/>
                  </a:ext>
                </a:extLst>
              </p:cNvPr>
              <p:cNvPicPr/>
              <p:nvPr/>
            </p:nvPicPr>
            <p:blipFill>
              <a:blip r:embed="rId285"/>
              <a:stretch>
                <a:fillRect/>
              </a:stretch>
            </p:blipFill>
            <p:spPr>
              <a:xfrm>
                <a:off x="660480" y="3207570"/>
                <a:ext cx="59760" cy="130320"/>
              </a:xfrm>
              <a:prstGeom prst="rect">
                <a:avLst/>
              </a:prstGeom>
            </p:spPr>
          </p:pic>
        </mc:Fallback>
      </mc:AlternateContent>
      <mc:AlternateContent xmlns:mc="http://schemas.openxmlformats.org/markup-compatibility/2006" xmlns:p14="http://schemas.microsoft.com/office/powerpoint/2010/main">
        <mc:Choice Requires="p14">
          <p:contentPart p14:bwMode="auto" r:id="rId286">
            <p14:nvContentPartPr>
              <p14:cNvPr id="626" name="Encre 625">
                <a:extLst>
                  <a:ext uri="{FF2B5EF4-FFF2-40B4-BE49-F238E27FC236}">
                    <a16:creationId xmlns:a16="http://schemas.microsoft.com/office/drawing/2014/main" id="{611DE047-55AA-4113-A8E4-F1CAC657BCEA}"/>
                  </a:ext>
                </a:extLst>
              </p14:cNvPr>
              <p14:cNvContentPartPr/>
              <p14:nvPr/>
            </p14:nvContentPartPr>
            <p14:xfrm>
              <a:off x="648600" y="3289290"/>
              <a:ext cx="71640" cy="11520"/>
            </p14:xfrm>
          </p:contentPart>
        </mc:Choice>
        <mc:Fallback xmlns="">
          <p:pic>
            <p:nvPicPr>
              <p:cNvPr id="626" name="Encre 625">
                <a:extLst>
                  <a:ext uri="{FF2B5EF4-FFF2-40B4-BE49-F238E27FC236}">
                    <a16:creationId xmlns:a16="http://schemas.microsoft.com/office/drawing/2014/main" id="{611DE047-55AA-4113-A8E4-F1CAC657BCEA}"/>
                  </a:ext>
                </a:extLst>
              </p:cNvPr>
              <p:cNvPicPr/>
              <p:nvPr/>
            </p:nvPicPr>
            <p:blipFill>
              <a:blip r:embed="rId287"/>
              <a:stretch>
                <a:fillRect/>
              </a:stretch>
            </p:blipFill>
            <p:spPr>
              <a:xfrm>
                <a:off x="644280" y="3284970"/>
                <a:ext cx="80280" cy="20160"/>
              </a:xfrm>
              <a:prstGeom prst="rect">
                <a:avLst/>
              </a:prstGeom>
            </p:spPr>
          </p:pic>
        </mc:Fallback>
      </mc:AlternateContent>
      <mc:AlternateContent xmlns:mc="http://schemas.openxmlformats.org/markup-compatibility/2006" xmlns:p14="http://schemas.microsoft.com/office/powerpoint/2010/main">
        <mc:Choice Requires="p14">
          <p:contentPart p14:bwMode="auto" r:id="rId288">
            <p14:nvContentPartPr>
              <p14:cNvPr id="627" name="Encre 626">
                <a:extLst>
                  <a:ext uri="{FF2B5EF4-FFF2-40B4-BE49-F238E27FC236}">
                    <a16:creationId xmlns:a16="http://schemas.microsoft.com/office/drawing/2014/main" id="{3A437F14-1885-4905-8662-A413B4063947}"/>
                  </a:ext>
                </a:extLst>
              </p14:cNvPr>
              <p14:cNvContentPartPr/>
              <p14:nvPr/>
            </p14:nvContentPartPr>
            <p14:xfrm>
              <a:off x="738240" y="3253650"/>
              <a:ext cx="107280" cy="72000"/>
            </p14:xfrm>
          </p:contentPart>
        </mc:Choice>
        <mc:Fallback xmlns="">
          <p:pic>
            <p:nvPicPr>
              <p:cNvPr id="627" name="Encre 626">
                <a:extLst>
                  <a:ext uri="{FF2B5EF4-FFF2-40B4-BE49-F238E27FC236}">
                    <a16:creationId xmlns:a16="http://schemas.microsoft.com/office/drawing/2014/main" id="{3A437F14-1885-4905-8662-A413B4063947}"/>
                  </a:ext>
                </a:extLst>
              </p:cNvPr>
              <p:cNvPicPr/>
              <p:nvPr/>
            </p:nvPicPr>
            <p:blipFill>
              <a:blip r:embed="rId289"/>
              <a:stretch>
                <a:fillRect/>
              </a:stretch>
            </p:blipFill>
            <p:spPr>
              <a:xfrm>
                <a:off x="733920" y="3249330"/>
                <a:ext cx="115920" cy="80640"/>
              </a:xfrm>
              <a:prstGeom prst="rect">
                <a:avLst/>
              </a:prstGeom>
            </p:spPr>
          </p:pic>
        </mc:Fallback>
      </mc:AlternateContent>
      <mc:AlternateContent xmlns:mc="http://schemas.openxmlformats.org/markup-compatibility/2006" xmlns:p14="http://schemas.microsoft.com/office/powerpoint/2010/main">
        <mc:Choice Requires="p14">
          <p:contentPart p14:bwMode="auto" r:id="rId290">
            <p14:nvContentPartPr>
              <p14:cNvPr id="628" name="Encre 627">
                <a:extLst>
                  <a:ext uri="{FF2B5EF4-FFF2-40B4-BE49-F238E27FC236}">
                    <a16:creationId xmlns:a16="http://schemas.microsoft.com/office/drawing/2014/main" id="{7A81D823-414C-4755-AAC0-72DC1E19B0D5}"/>
                  </a:ext>
                </a:extLst>
              </p14:cNvPr>
              <p14:cNvContentPartPr/>
              <p14:nvPr/>
            </p14:nvContentPartPr>
            <p14:xfrm>
              <a:off x="835800" y="3252570"/>
              <a:ext cx="18000" cy="52920"/>
            </p14:xfrm>
          </p:contentPart>
        </mc:Choice>
        <mc:Fallback xmlns="">
          <p:pic>
            <p:nvPicPr>
              <p:cNvPr id="628" name="Encre 627">
                <a:extLst>
                  <a:ext uri="{FF2B5EF4-FFF2-40B4-BE49-F238E27FC236}">
                    <a16:creationId xmlns:a16="http://schemas.microsoft.com/office/drawing/2014/main" id="{7A81D823-414C-4755-AAC0-72DC1E19B0D5}"/>
                  </a:ext>
                </a:extLst>
              </p:cNvPr>
              <p:cNvPicPr/>
              <p:nvPr/>
            </p:nvPicPr>
            <p:blipFill>
              <a:blip r:embed="rId291"/>
              <a:stretch>
                <a:fillRect/>
              </a:stretch>
            </p:blipFill>
            <p:spPr>
              <a:xfrm>
                <a:off x="831480" y="3248250"/>
                <a:ext cx="26640" cy="61560"/>
              </a:xfrm>
              <a:prstGeom prst="rect">
                <a:avLst/>
              </a:prstGeom>
            </p:spPr>
          </p:pic>
        </mc:Fallback>
      </mc:AlternateContent>
      <mc:AlternateContent xmlns:mc="http://schemas.openxmlformats.org/markup-compatibility/2006" xmlns:p14="http://schemas.microsoft.com/office/powerpoint/2010/main">
        <mc:Choice Requires="p14">
          <p:contentPart p14:bwMode="auto" r:id="rId292">
            <p14:nvContentPartPr>
              <p14:cNvPr id="629" name="Encre 628">
                <a:extLst>
                  <a:ext uri="{FF2B5EF4-FFF2-40B4-BE49-F238E27FC236}">
                    <a16:creationId xmlns:a16="http://schemas.microsoft.com/office/drawing/2014/main" id="{E0D95427-CB74-444B-BCAA-D7C8F79E8181}"/>
                  </a:ext>
                </a:extLst>
              </p14:cNvPr>
              <p14:cNvContentPartPr/>
              <p14:nvPr/>
            </p14:nvContentPartPr>
            <p14:xfrm>
              <a:off x="832200" y="3221610"/>
              <a:ext cx="2880" cy="1800"/>
            </p14:xfrm>
          </p:contentPart>
        </mc:Choice>
        <mc:Fallback xmlns="">
          <p:pic>
            <p:nvPicPr>
              <p:cNvPr id="629" name="Encre 628">
                <a:extLst>
                  <a:ext uri="{FF2B5EF4-FFF2-40B4-BE49-F238E27FC236}">
                    <a16:creationId xmlns:a16="http://schemas.microsoft.com/office/drawing/2014/main" id="{E0D95427-CB74-444B-BCAA-D7C8F79E8181}"/>
                  </a:ext>
                </a:extLst>
              </p:cNvPr>
              <p:cNvPicPr/>
              <p:nvPr/>
            </p:nvPicPr>
            <p:blipFill>
              <a:blip r:embed="rId100"/>
              <a:stretch>
                <a:fillRect/>
              </a:stretch>
            </p:blipFill>
            <p:spPr>
              <a:xfrm>
                <a:off x="827880" y="3217290"/>
                <a:ext cx="11520" cy="10440"/>
              </a:xfrm>
              <a:prstGeom prst="rect">
                <a:avLst/>
              </a:prstGeom>
            </p:spPr>
          </p:pic>
        </mc:Fallback>
      </mc:AlternateContent>
      <mc:AlternateContent xmlns:mc="http://schemas.openxmlformats.org/markup-compatibility/2006" xmlns:p14="http://schemas.microsoft.com/office/powerpoint/2010/main">
        <mc:Choice Requires="p14">
          <p:contentPart p14:bwMode="auto" r:id="rId293">
            <p14:nvContentPartPr>
              <p14:cNvPr id="630" name="Encre 629">
                <a:extLst>
                  <a:ext uri="{FF2B5EF4-FFF2-40B4-BE49-F238E27FC236}">
                    <a16:creationId xmlns:a16="http://schemas.microsoft.com/office/drawing/2014/main" id="{F3ACFE1F-40EF-417E-8EC2-4AF81287E4E8}"/>
                  </a:ext>
                </a:extLst>
              </p14:cNvPr>
              <p14:cNvContentPartPr/>
              <p14:nvPr/>
            </p14:nvContentPartPr>
            <p14:xfrm>
              <a:off x="864240" y="3194970"/>
              <a:ext cx="47160" cy="109440"/>
            </p14:xfrm>
          </p:contentPart>
        </mc:Choice>
        <mc:Fallback xmlns="">
          <p:pic>
            <p:nvPicPr>
              <p:cNvPr id="630" name="Encre 629">
                <a:extLst>
                  <a:ext uri="{FF2B5EF4-FFF2-40B4-BE49-F238E27FC236}">
                    <a16:creationId xmlns:a16="http://schemas.microsoft.com/office/drawing/2014/main" id="{F3ACFE1F-40EF-417E-8EC2-4AF81287E4E8}"/>
                  </a:ext>
                </a:extLst>
              </p:cNvPr>
              <p:cNvPicPr/>
              <p:nvPr/>
            </p:nvPicPr>
            <p:blipFill>
              <a:blip r:embed="rId294"/>
              <a:stretch>
                <a:fillRect/>
              </a:stretch>
            </p:blipFill>
            <p:spPr>
              <a:xfrm>
                <a:off x="859920" y="3190650"/>
                <a:ext cx="55800" cy="118080"/>
              </a:xfrm>
              <a:prstGeom prst="rect">
                <a:avLst/>
              </a:prstGeom>
            </p:spPr>
          </p:pic>
        </mc:Fallback>
      </mc:AlternateContent>
      <mc:AlternateContent xmlns:mc="http://schemas.openxmlformats.org/markup-compatibility/2006" xmlns:p14="http://schemas.microsoft.com/office/powerpoint/2010/main">
        <mc:Choice Requires="p14">
          <p:contentPart p14:bwMode="auto" r:id="rId295">
            <p14:nvContentPartPr>
              <p14:cNvPr id="631" name="Encre 630">
                <a:extLst>
                  <a:ext uri="{FF2B5EF4-FFF2-40B4-BE49-F238E27FC236}">
                    <a16:creationId xmlns:a16="http://schemas.microsoft.com/office/drawing/2014/main" id="{D9CDAA3E-92CB-4515-889D-6B4976431F93}"/>
                  </a:ext>
                </a:extLst>
              </p14:cNvPr>
              <p14:cNvContentPartPr/>
              <p14:nvPr/>
            </p14:nvContentPartPr>
            <p14:xfrm>
              <a:off x="894120" y="3232770"/>
              <a:ext cx="86040" cy="136080"/>
            </p14:xfrm>
          </p:contentPart>
        </mc:Choice>
        <mc:Fallback xmlns="">
          <p:pic>
            <p:nvPicPr>
              <p:cNvPr id="631" name="Encre 630">
                <a:extLst>
                  <a:ext uri="{FF2B5EF4-FFF2-40B4-BE49-F238E27FC236}">
                    <a16:creationId xmlns:a16="http://schemas.microsoft.com/office/drawing/2014/main" id="{D9CDAA3E-92CB-4515-889D-6B4976431F93}"/>
                  </a:ext>
                </a:extLst>
              </p:cNvPr>
              <p:cNvPicPr/>
              <p:nvPr/>
            </p:nvPicPr>
            <p:blipFill>
              <a:blip r:embed="rId296"/>
              <a:stretch>
                <a:fillRect/>
              </a:stretch>
            </p:blipFill>
            <p:spPr>
              <a:xfrm>
                <a:off x="889800" y="3228450"/>
                <a:ext cx="94680" cy="144720"/>
              </a:xfrm>
              <a:prstGeom prst="rect">
                <a:avLst/>
              </a:prstGeom>
            </p:spPr>
          </p:pic>
        </mc:Fallback>
      </mc:AlternateContent>
      <mc:AlternateContent xmlns:mc="http://schemas.openxmlformats.org/markup-compatibility/2006" xmlns:p14="http://schemas.microsoft.com/office/powerpoint/2010/main">
        <mc:Choice Requires="p14">
          <p:contentPart p14:bwMode="auto" r:id="rId297">
            <p14:nvContentPartPr>
              <p14:cNvPr id="632" name="Encre 631">
                <a:extLst>
                  <a:ext uri="{FF2B5EF4-FFF2-40B4-BE49-F238E27FC236}">
                    <a16:creationId xmlns:a16="http://schemas.microsoft.com/office/drawing/2014/main" id="{C2506A9A-E4A7-44D5-831F-F0B8EE271915}"/>
                  </a:ext>
                </a:extLst>
              </p14:cNvPr>
              <p14:cNvContentPartPr/>
              <p14:nvPr/>
            </p14:nvContentPartPr>
            <p14:xfrm>
              <a:off x="699360" y="3358770"/>
              <a:ext cx="266760" cy="78120"/>
            </p14:xfrm>
          </p:contentPart>
        </mc:Choice>
        <mc:Fallback xmlns="">
          <p:pic>
            <p:nvPicPr>
              <p:cNvPr id="632" name="Encre 631">
                <a:extLst>
                  <a:ext uri="{FF2B5EF4-FFF2-40B4-BE49-F238E27FC236}">
                    <a16:creationId xmlns:a16="http://schemas.microsoft.com/office/drawing/2014/main" id="{C2506A9A-E4A7-44D5-831F-F0B8EE271915}"/>
                  </a:ext>
                </a:extLst>
              </p:cNvPr>
              <p:cNvPicPr/>
              <p:nvPr/>
            </p:nvPicPr>
            <p:blipFill>
              <a:blip r:embed="rId298"/>
              <a:stretch>
                <a:fillRect/>
              </a:stretch>
            </p:blipFill>
            <p:spPr>
              <a:xfrm>
                <a:off x="695040" y="3354450"/>
                <a:ext cx="275400" cy="86760"/>
              </a:xfrm>
              <a:prstGeom prst="rect">
                <a:avLst/>
              </a:prstGeom>
            </p:spPr>
          </p:pic>
        </mc:Fallback>
      </mc:AlternateContent>
      <mc:AlternateContent xmlns:mc="http://schemas.openxmlformats.org/markup-compatibility/2006" xmlns:p14="http://schemas.microsoft.com/office/powerpoint/2010/main">
        <mc:Choice Requires="p14">
          <p:contentPart p14:bwMode="auto" r:id="rId299">
            <p14:nvContentPartPr>
              <p14:cNvPr id="633" name="Encre 632">
                <a:extLst>
                  <a:ext uri="{FF2B5EF4-FFF2-40B4-BE49-F238E27FC236}">
                    <a16:creationId xmlns:a16="http://schemas.microsoft.com/office/drawing/2014/main" id="{1F368780-CE92-4E89-9FCC-7BCE1F7A6948}"/>
                  </a:ext>
                </a:extLst>
              </p14:cNvPr>
              <p14:cNvContentPartPr/>
              <p14:nvPr/>
            </p14:nvContentPartPr>
            <p14:xfrm>
              <a:off x="961080" y="3331770"/>
              <a:ext cx="1800" cy="5040"/>
            </p14:xfrm>
          </p:contentPart>
        </mc:Choice>
        <mc:Fallback xmlns="">
          <p:pic>
            <p:nvPicPr>
              <p:cNvPr id="633" name="Encre 632">
                <a:extLst>
                  <a:ext uri="{FF2B5EF4-FFF2-40B4-BE49-F238E27FC236}">
                    <a16:creationId xmlns:a16="http://schemas.microsoft.com/office/drawing/2014/main" id="{1F368780-CE92-4E89-9FCC-7BCE1F7A6948}"/>
                  </a:ext>
                </a:extLst>
              </p:cNvPr>
              <p:cNvPicPr/>
              <p:nvPr/>
            </p:nvPicPr>
            <p:blipFill>
              <a:blip r:embed="rId300"/>
              <a:stretch>
                <a:fillRect/>
              </a:stretch>
            </p:blipFill>
            <p:spPr>
              <a:xfrm>
                <a:off x="956760" y="3327450"/>
                <a:ext cx="10440" cy="13680"/>
              </a:xfrm>
              <a:prstGeom prst="rect">
                <a:avLst/>
              </a:prstGeom>
            </p:spPr>
          </p:pic>
        </mc:Fallback>
      </mc:AlternateContent>
      <p:grpSp>
        <p:nvGrpSpPr>
          <p:cNvPr id="670" name="Groupe 669">
            <a:extLst>
              <a:ext uri="{FF2B5EF4-FFF2-40B4-BE49-F238E27FC236}">
                <a16:creationId xmlns:a16="http://schemas.microsoft.com/office/drawing/2014/main" id="{320BD346-74CC-46D3-A5E1-CDEAB03DFD32}"/>
              </a:ext>
            </a:extLst>
          </p:cNvPr>
          <p:cNvGrpSpPr/>
          <p:nvPr/>
        </p:nvGrpSpPr>
        <p:grpSpPr>
          <a:xfrm>
            <a:off x="3912255" y="2542935"/>
            <a:ext cx="2641208" cy="1767230"/>
            <a:chOff x="3912255" y="2542935"/>
            <a:chExt cx="2641208" cy="1767230"/>
          </a:xfrm>
        </p:grpSpPr>
        <mc:AlternateContent xmlns:mc="http://schemas.openxmlformats.org/markup-compatibility/2006" xmlns:p14="http://schemas.microsoft.com/office/powerpoint/2010/main">
          <mc:Choice Requires="p14">
            <p:contentPart p14:bwMode="auto" r:id="rId301">
              <p14:nvContentPartPr>
                <p14:cNvPr id="93" name="Encre 92">
                  <a:extLst>
                    <a:ext uri="{FF2B5EF4-FFF2-40B4-BE49-F238E27FC236}">
                      <a16:creationId xmlns:a16="http://schemas.microsoft.com/office/drawing/2014/main" id="{C44F3310-4D79-4A9E-B25F-98D1845C764C}"/>
                    </a:ext>
                  </a:extLst>
                </p14:cNvPr>
                <p14:cNvContentPartPr/>
                <p14:nvPr/>
              </p14:nvContentPartPr>
              <p14:xfrm>
                <a:off x="4122486" y="2960165"/>
                <a:ext cx="36360" cy="1350000"/>
              </p14:xfrm>
            </p:contentPart>
          </mc:Choice>
          <mc:Fallback xmlns="">
            <p:pic>
              <p:nvPicPr>
                <p:cNvPr id="93" name="Encre 92">
                  <a:extLst>
                    <a:ext uri="{FF2B5EF4-FFF2-40B4-BE49-F238E27FC236}">
                      <a16:creationId xmlns:a16="http://schemas.microsoft.com/office/drawing/2014/main" id="{C44F3310-4D79-4A9E-B25F-98D1845C764C}"/>
                    </a:ext>
                  </a:extLst>
                </p:cNvPr>
                <p:cNvPicPr/>
                <p:nvPr/>
              </p:nvPicPr>
              <p:blipFill>
                <a:blip r:embed="rId302"/>
                <a:stretch>
                  <a:fillRect/>
                </a:stretch>
              </p:blipFill>
              <p:spPr>
                <a:xfrm>
                  <a:off x="4104846" y="2942525"/>
                  <a:ext cx="72000" cy="1385640"/>
                </a:xfrm>
                <a:prstGeom prst="rect">
                  <a:avLst/>
                </a:prstGeom>
              </p:spPr>
            </p:pic>
          </mc:Fallback>
        </mc:AlternateContent>
        <mc:AlternateContent xmlns:mc="http://schemas.openxmlformats.org/markup-compatibility/2006" xmlns:p14="http://schemas.microsoft.com/office/powerpoint/2010/main">
          <mc:Choice Requires="p14">
            <p:contentPart p14:bwMode="auto" r:id="rId303">
              <p14:nvContentPartPr>
                <p14:cNvPr id="94" name="Encre 93">
                  <a:extLst>
                    <a:ext uri="{FF2B5EF4-FFF2-40B4-BE49-F238E27FC236}">
                      <a16:creationId xmlns:a16="http://schemas.microsoft.com/office/drawing/2014/main" id="{74565F33-E8C8-492E-82F8-F5C209AFC5C1}"/>
                    </a:ext>
                  </a:extLst>
                </p14:cNvPr>
                <p14:cNvContentPartPr/>
                <p14:nvPr/>
              </p14:nvContentPartPr>
              <p14:xfrm>
                <a:off x="4114926" y="3045485"/>
                <a:ext cx="43560" cy="1222560"/>
              </p14:xfrm>
            </p:contentPart>
          </mc:Choice>
          <mc:Fallback xmlns="">
            <p:pic>
              <p:nvPicPr>
                <p:cNvPr id="94" name="Encre 93">
                  <a:extLst>
                    <a:ext uri="{FF2B5EF4-FFF2-40B4-BE49-F238E27FC236}">
                      <a16:creationId xmlns:a16="http://schemas.microsoft.com/office/drawing/2014/main" id="{74565F33-E8C8-492E-82F8-F5C209AFC5C1}"/>
                    </a:ext>
                  </a:extLst>
                </p:cNvPr>
                <p:cNvPicPr/>
                <p:nvPr/>
              </p:nvPicPr>
              <p:blipFill>
                <a:blip r:embed="rId304"/>
                <a:stretch>
                  <a:fillRect/>
                </a:stretch>
              </p:blipFill>
              <p:spPr>
                <a:xfrm>
                  <a:off x="4096926" y="3027485"/>
                  <a:ext cx="79200" cy="1258200"/>
                </a:xfrm>
                <a:prstGeom prst="rect">
                  <a:avLst/>
                </a:prstGeom>
              </p:spPr>
            </p:pic>
          </mc:Fallback>
        </mc:AlternateContent>
        <mc:AlternateContent xmlns:mc="http://schemas.openxmlformats.org/markup-compatibility/2006" xmlns:p14="http://schemas.microsoft.com/office/powerpoint/2010/main">
          <mc:Choice Requires="p14">
            <p:contentPart p14:bwMode="auto" r:id="rId305">
              <p14:nvContentPartPr>
                <p14:cNvPr id="128" name="Encre 127">
                  <a:extLst>
                    <a:ext uri="{FF2B5EF4-FFF2-40B4-BE49-F238E27FC236}">
                      <a16:creationId xmlns:a16="http://schemas.microsoft.com/office/drawing/2014/main" id="{AB1E81B1-1C2A-4AEE-8196-FBBF8490DAF8}"/>
                    </a:ext>
                  </a:extLst>
                </p14:cNvPr>
                <p14:cNvContentPartPr/>
                <p14:nvPr/>
              </p14:nvContentPartPr>
              <p14:xfrm>
                <a:off x="4693343" y="2846725"/>
                <a:ext cx="215280" cy="182880"/>
              </p14:xfrm>
            </p:contentPart>
          </mc:Choice>
          <mc:Fallback xmlns="">
            <p:pic>
              <p:nvPicPr>
                <p:cNvPr id="128" name="Encre 127">
                  <a:extLst>
                    <a:ext uri="{FF2B5EF4-FFF2-40B4-BE49-F238E27FC236}">
                      <a16:creationId xmlns:a16="http://schemas.microsoft.com/office/drawing/2014/main" id="{AB1E81B1-1C2A-4AEE-8196-FBBF8490DAF8}"/>
                    </a:ext>
                  </a:extLst>
                </p:cNvPr>
                <p:cNvPicPr/>
                <p:nvPr/>
              </p:nvPicPr>
              <p:blipFill>
                <a:blip r:embed="rId306"/>
                <a:stretch>
                  <a:fillRect/>
                </a:stretch>
              </p:blipFill>
              <p:spPr>
                <a:xfrm>
                  <a:off x="4675703" y="2828725"/>
                  <a:ext cx="250920" cy="218520"/>
                </a:xfrm>
                <a:prstGeom prst="rect">
                  <a:avLst/>
                </a:prstGeom>
              </p:spPr>
            </p:pic>
          </mc:Fallback>
        </mc:AlternateContent>
        <mc:AlternateContent xmlns:mc="http://schemas.openxmlformats.org/markup-compatibility/2006" xmlns:p14="http://schemas.microsoft.com/office/powerpoint/2010/main">
          <mc:Choice Requires="p14">
            <p:contentPart p14:bwMode="auto" r:id="rId307">
              <p14:nvContentPartPr>
                <p14:cNvPr id="129" name="Encre 128">
                  <a:extLst>
                    <a:ext uri="{FF2B5EF4-FFF2-40B4-BE49-F238E27FC236}">
                      <a16:creationId xmlns:a16="http://schemas.microsoft.com/office/drawing/2014/main" id="{E89B5D81-D8BC-4939-8BF1-EAF55818D759}"/>
                    </a:ext>
                  </a:extLst>
                </p14:cNvPr>
                <p14:cNvContentPartPr/>
                <p14:nvPr/>
              </p14:nvContentPartPr>
              <p14:xfrm>
                <a:off x="4943543" y="2884165"/>
                <a:ext cx="27720" cy="129960"/>
              </p14:xfrm>
            </p:contentPart>
          </mc:Choice>
          <mc:Fallback xmlns="">
            <p:pic>
              <p:nvPicPr>
                <p:cNvPr id="129" name="Encre 128">
                  <a:extLst>
                    <a:ext uri="{FF2B5EF4-FFF2-40B4-BE49-F238E27FC236}">
                      <a16:creationId xmlns:a16="http://schemas.microsoft.com/office/drawing/2014/main" id="{E89B5D81-D8BC-4939-8BF1-EAF55818D759}"/>
                    </a:ext>
                  </a:extLst>
                </p:cNvPr>
                <p:cNvPicPr/>
                <p:nvPr/>
              </p:nvPicPr>
              <p:blipFill>
                <a:blip r:embed="rId308"/>
                <a:stretch>
                  <a:fillRect/>
                </a:stretch>
              </p:blipFill>
              <p:spPr>
                <a:xfrm>
                  <a:off x="4925543" y="2866525"/>
                  <a:ext cx="63360" cy="165600"/>
                </a:xfrm>
                <a:prstGeom prst="rect">
                  <a:avLst/>
                </a:prstGeom>
              </p:spPr>
            </p:pic>
          </mc:Fallback>
        </mc:AlternateContent>
        <mc:AlternateContent xmlns:mc="http://schemas.openxmlformats.org/markup-compatibility/2006" xmlns:p14="http://schemas.microsoft.com/office/powerpoint/2010/main">
          <mc:Choice Requires="p14">
            <p:contentPart p14:bwMode="auto" r:id="rId309">
              <p14:nvContentPartPr>
                <p14:cNvPr id="130" name="Encre 129">
                  <a:extLst>
                    <a:ext uri="{FF2B5EF4-FFF2-40B4-BE49-F238E27FC236}">
                      <a16:creationId xmlns:a16="http://schemas.microsoft.com/office/drawing/2014/main" id="{EC9CB254-E91A-4B14-A745-73CC0DE63207}"/>
                    </a:ext>
                  </a:extLst>
                </p14:cNvPr>
                <p14:cNvContentPartPr/>
                <p14:nvPr/>
              </p14:nvContentPartPr>
              <p14:xfrm>
                <a:off x="4947863" y="2852125"/>
                <a:ext cx="121320" cy="20880"/>
              </p14:xfrm>
            </p:contentPart>
          </mc:Choice>
          <mc:Fallback xmlns="">
            <p:pic>
              <p:nvPicPr>
                <p:cNvPr id="130" name="Encre 129">
                  <a:extLst>
                    <a:ext uri="{FF2B5EF4-FFF2-40B4-BE49-F238E27FC236}">
                      <a16:creationId xmlns:a16="http://schemas.microsoft.com/office/drawing/2014/main" id="{EC9CB254-E91A-4B14-A745-73CC0DE63207}"/>
                    </a:ext>
                  </a:extLst>
                </p:cNvPr>
                <p:cNvPicPr/>
                <p:nvPr/>
              </p:nvPicPr>
              <p:blipFill>
                <a:blip r:embed="rId310"/>
                <a:stretch>
                  <a:fillRect/>
                </a:stretch>
              </p:blipFill>
              <p:spPr>
                <a:xfrm>
                  <a:off x="4929863" y="2834485"/>
                  <a:ext cx="156960" cy="56520"/>
                </a:xfrm>
                <a:prstGeom prst="rect">
                  <a:avLst/>
                </a:prstGeom>
              </p:spPr>
            </p:pic>
          </mc:Fallback>
        </mc:AlternateContent>
        <mc:AlternateContent xmlns:mc="http://schemas.openxmlformats.org/markup-compatibility/2006" xmlns:p14="http://schemas.microsoft.com/office/powerpoint/2010/main">
          <mc:Choice Requires="p14">
            <p:contentPart p14:bwMode="auto" r:id="rId311">
              <p14:nvContentPartPr>
                <p14:cNvPr id="131" name="Encre 130">
                  <a:extLst>
                    <a:ext uri="{FF2B5EF4-FFF2-40B4-BE49-F238E27FC236}">
                      <a16:creationId xmlns:a16="http://schemas.microsoft.com/office/drawing/2014/main" id="{347C04F6-5C7C-472B-9B7F-DEBA12DABAA3}"/>
                    </a:ext>
                  </a:extLst>
                </p14:cNvPr>
                <p14:cNvContentPartPr/>
                <p14:nvPr/>
              </p14:nvContentPartPr>
              <p14:xfrm>
                <a:off x="4962263" y="2919805"/>
                <a:ext cx="151920" cy="96480"/>
              </p14:xfrm>
            </p:contentPart>
          </mc:Choice>
          <mc:Fallback xmlns="">
            <p:pic>
              <p:nvPicPr>
                <p:cNvPr id="131" name="Encre 130">
                  <a:extLst>
                    <a:ext uri="{FF2B5EF4-FFF2-40B4-BE49-F238E27FC236}">
                      <a16:creationId xmlns:a16="http://schemas.microsoft.com/office/drawing/2014/main" id="{347C04F6-5C7C-472B-9B7F-DEBA12DABAA3}"/>
                    </a:ext>
                  </a:extLst>
                </p:cNvPr>
                <p:cNvPicPr/>
                <p:nvPr/>
              </p:nvPicPr>
              <p:blipFill>
                <a:blip r:embed="rId312"/>
                <a:stretch>
                  <a:fillRect/>
                </a:stretch>
              </p:blipFill>
              <p:spPr>
                <a:xfrm>
                  <a:off x="4944623" y="2901805"/>
                  <a:ext cx="187560" cy="132120"/>
                </a:xfrm>
                <a:prstGeom prst="rect">
                  <a:avLst/>
                </a:prstGeom>
              </p:spPr>
            </p:pic>
          </mc:Fallback>
        </mc:AlternateContent>
        <mc:AlternateContent xmlns:mc="http://schemas.openxmlformats.org/markup-compatibility/2006" xmlns:p14="http://schemas.microsoft.com/office/powerpoint/2010/main">
          <mc:Choice Requires="p14">
            <p:contentPart p14:bwMode="auto" r:id="rId313">
              <p14:nvContentPartPr>
                <p14:cNvPr id="132" name="Encre 131">
                  <a:extLst>
                    <a:ext uri="{FF2B5EF4-FFF2-40B4-BE49-F238E27FC236}">
                      <a16:creationId xmlns:a16="http://schemas.microsoft.com/office/drawing/2014/main" id="{741FB046-858E-425A-9D02-52ED7FE1959A}"/>
                    </a:ext>
                  </a:extLst>
                </p14:cNvPr>
                <p14:cNvContentPartPr/>
                <p14:nvPr/>
              </p14:nvContentPartPr>
              <p14:xfrm>
                <a:off x="5157743" y="2855005"/>
                <a:ext cx="21960" cy="149760"/>
              </p14:xfrm>
            </p:contentPart>
          </mc:Choice>
          <mc:Fallback xmlns="">
            <p:pic>
              <p:nvPicPr>
                <p:cNvPr id="132" name="Encre 131">
                  <a:extLst>
                    <a:ext uri="{FF2B5EF4-FFF2-40B4-BE49-F238E27FC236}">
                      <a16:creationId xmlns:a16="http://schemas.microsoft.com/office/drawing/2014/main" id="{741FB046-858E-425A-9D02-52ED7FE1959A}"/>
                    </a:ext>
                  </a:extLst>
                </p:cNvPr>
                <p:cNvPicPr/>
                <p:nvPr/>
              </p:nvPicPr>
              <p:blipFill>
                <a:blip r:embed="rId314"/>
                <a:stretch>
                  <a:fillRect/>
                </a:stretch>
              </p:blipFill>
              <p:spPr>
                <a:xfrm>
                  <a:off x="5140103" y="2837365"/>
                  <a:ext cx="57600" cy="185400"/>
                </a:xfrm>
                <a:prstGeom prst="rect">
                  <a:avLst/>
                </a:prstGeom>
              </p:spPr>
            </p:pic>
          </mc:Fallback>
        </mc:AlternateContent>
        <mc:AlternateContent xmlns:mc="http://schemas.openxmlformats.org/markup-compatibility/2006" xmlns:p14="http://schemas.microsoft.com/office/powerpoint/2010/main">
          <mc:Choice Requires="p14">
            <p:contentPart p14:bwMode="auto" r:id="rId315">
              <p14:nvContentPartPr>
                <p14:cNvPr id="133" name="Encre 132">
                  <a:extLst>
                    <a:ext uri="{FF2B5EF4-FFF2-40B4-BE49-F238E27FC236}">
                      <a16:creationId xmlns:a16="http://schemas.microsoft.com/office/drawing/2014/main" id="{D8C8784A-4186-4C65-996B-EE11E7710D42}"/>
                    </a:ext>
                  </a:extLst>
                </p14:cNvPr>
                <p14:cNvContentPartPr/>
                <p14:nvPr/>
              </p14:nvContentPartPr>
              <p14:xfrm>
                <a:off x="5162783" y="2849245"/>
                <a:ext cx="179640" cy="133200"/>
              </p14:xfrm>
            </p:contentPart>
          </mc:Choice>
          <mc:Fallback xmlns="">
            <p:pic>
              <p:nvPicPr>
                <p:cNvPr id="133" name="Encre 132">
                  <a:extLst>
                    <a:ext uri="{FF2B5EF4-FFF2-40B4-BE49-F238E27FC236}">
                      <a16:creationId xmlns:a16="http://schemas.microsoft.com/office/drawing/2014/main" id="{D8C8784A-4186-4C65-996B-EE11E7710D42}"/>
                    </a:ext>
                  </a:extLst>
                </p:cNvPr>
                <p:cNvPicPr/>
                <p:nvPr/>
              </p:nvPicPr>
              <p:blipFill>
                <a:blip r:embed="rId316"/>
                <a:stretch>
                  <a:fillRect/>
                </a:stretch>
              </p:blipFill>
              <p:spPr>
                <a:xfrm>
                  <a:off x="5145143" y="2831605"/>
                  <a:ext cx="215280" cy="168840"/>
                </a:xfrm>
                <a:prstGeom prst="rect">
                  <a:avLst/>
                </a:prstGeom>
              </p:spPr>
            </p:pic>
          </mc:Fallback>
        </mc:AlternateContent>
        <mc:AlternateContent xmlns:mc="http://schemas.openxmlformats.org/markup-compatibility/2006" xmlns:p14="http://schemas.microsoft.com/office/powerpoint/2010/main">
          <mc:Choice Requires="p14">
            <p:contentPart p14:bwMode="auto" r:id="rId317">
              <p14:nvContentPartPr>
                <p14:cNvPr id="134" name="Encre 133">
                  <a:extLst>
                    <a:ext uri="{FF2B5EF4-FFF2-40B4-BE49-F238E27FC236}">
                      <a16:creationId xmlns:a16="http://schemas.microsoft.com/office/drawing/2014/main" id="{702740DD-07F5-46F2-B5F5-75A826A3520F}"/>
                    </a:ext>
                  </a:extLst>
                </p14:cNvPr>
                <p14:cNvContentPartPr/>
                <p14:nvPr/>
              </p14:nvContentPartPr>
              <p14:xfrm>
                <a:off x="5401103" y="2843485"/>
                <a:ext cx="90000" cy="131760"/>
              </p14:xfrm>
            </p:contentPart>
          </mc:Choice>
          <mc:Fallback xmlns="">
            <p:pic>
              <p:nvPicPr>
                <p:cNvPr id="134" name="Encre 133">
                  <a:extLst>
                    <a:ext uri="{FF2B5EF4-FFF2-40B4-BE49-F238E27FC236}">
                      <a16:creationId xmlns:a16="http://schemas.microsoft.com/office/drawing/2014/main" id="{702740DD-07F5-46F2-B5F5-75A826A3520F}"/>
                    </a:ext>
                  </a:extLst>
                </p:cNvPr>
                <p:cNvPicPr/>
                <p:nvPr/>
              </p:nvPicPr>
              <p:blipFill>
                <a:blip r:embed="rId318"/>
                <a:stretch>
                  <a:fillRect/>
                </a:stretch>
              </p:blipFill>
              <p:spPr>
                <a:xfrm>
                  <a:off x="5383103" y="2825485"/>
                  <a:ext cx="125640" cy="167400"/>
                </a:xfrm>
                <a:prstGeom prst="rect">
                  <a:avLst/>
                </a:prstGeom>
              </p:spPr>
            </p:pic>
          </mc:Fallback>
        </mc:AlternateContent>
        <mc:AlternateContent xmlns:mc="http://schemas.openxmlformats.org/markup-compatibility/2006" xmlns:p14="http://schemas.microsoft.com/office/powerpoint/2010/main">
          <mc:Choice Requires="p14">
            <p:contentPart p14:bwMode="auto" r:id="rId319">
              <p14:nvContentPartPr>
                <p14:cNvPr id="135" name="Encre 134">
                  <a:extLst>
                    <a:ext uri="{FF2B5EF4-FFF2-40B4-BE49-F238E27FC236}">
                      <a16:creationId xmlns:a16="http://schemas.microsoft.com/office/drawing/2014/main" id="{06F810C0-C6C1-48DE-9437-56BF29EA37E0}"/>
                    </a:ext>
                  </a:extLst>
                </p14:cNvPr>
                <p14:cNvContentPartPr/>
                <p14:nvPr/>
              </p14:nvContentPartPr>
              <p14:xfrm>
                <a:off x="5409023" y="2907565"/>
                <a:ext cx="93960" cy="9000"/>
              </p14:xfrm>
            </p:contentPart>
          </mc:Choice>
          <mc:Fallback xmlns="">
            <p:pic>
              <p:nvPicPr>
                <p:cNvPr id="135" name="Encre 134">
                  <a:extLst>
                    <a:ext uri="{FF2B5EF4-FFF2-40B4-BE49-F238E27FC236}">
                      <a16:creationId xmlns:a16="http://schemas.microsoft.com/office/drawing/2014/main" id="{06F810C0-C6C1-48DE-9437-56BF29EA37E0}"/>
                    </a:ext>
                  </a:extLst>
                </p:cNvPr>
                <p:cNvPicPr/>
                <p:nvPr/>
              </p:nvPicPr>
              <p:blipFill>
                <a:blip r:embed="rId320"/>
                <a:stretch>
                  <a:fillRect/>
                </a:stretch>
              </p:blipFill>
              <p:spPr>
                <a:xfrm>
                  <a:off x="5391023" y="2889565"/>
                  <a:ext cx="129600" cy="44640"/>
                </a:xfrm>
                <a:prstGeom prst="rect">
                  <a:avLst/>
                </a:prstGeom>
              </p:spPr>
            </p:pic>
          </mc:Fallback>
        </mc:AlternateContent>
        <mc:AlternateContent xmlns:mc="http://schemas.openxmlformats.org/markup-compatibility/2006" xmlns:p14="http://schemas.microsoft.com/office/powerpoint/2010/main">
          <mc:Choice Requires="p14">
            <p:contentPart p14:bwMode="auto" r:id="rId321">
              <p14:nvContentPartPr>
                <p14:cNvPr id="136" name="Encre 135">
                  <a:extLst>
                    <a:ext uri="{FF2B5EF4-FFF2-40B4-BE49-F238E27FC236}">
                      <a16:creationId xmlns:a16="http://schemas.microsoft.com/office/drawing/2014/main" id="{DAD306C4-DC96-4255-9635-D38174C2BBB4}"/>
                    </a:ext>
                  </a:extLst>
                </p14:cNvPr>
                <p14:cNvContentPartPr/>
                <p14:nvPr/>
              </p14:nvContentPartPr>
              <p14:xfrm>
                <a:off x="5417663" y="2977045"/>
                <a:ext cx="136080" cy="12960"/>
              </p14:xfrm>
            </p:contentPart>
          </mc:Choice>
          <mc:Fallback xmlns="">
            <p:pic>
              <p:nvPicPr>
                <p:cNvPr id="136" name="Encre 135">
                  <a:extLst>
                    <a:ext uri="{FF2B5EF4-FFF2-40B4-BE49-F238E27FC236}">
                      <a16:creationId xmlns:a16="http://schemas.microsoft.com/office/drawing/2014/main" id="{DAD306C4-DC96-4255-9635-D38174C2BBB4}"/>
                    </a:ext>
                  </a:extLst>
                </p:cNvPr>
                <p:cNvPicPr/>
                <p:nvPr/>
              </p:nvPicPr>
              <p:blipFill>
                <a:blip r:embed="rId322"/>
                <a:stretch>
                  <a:fillRect/>
                </a:stretch>
              </p:blipFill>
              <p:spPr>
                <a:xfrm>
                  <a:off x="5399663" y="2959045"/>
                  <a:ext cx="171720" cy="48600"/>
                </a:xfrm>
                <a:prstGeom prst="rect">
                  <a:avLst/>
                </a:prstGeom>
              </p:spPr>
            </p:pic>
          </mc:Fallback>
        </mc:AlternateContent>
        <mc:AlternateContent xmlns:mc="http://schemas.openxmlformats.org/markup-compatibility/2006" xmlns:p14="http://schemas.microsoft.com/office/powerpoint/2010/main">
          <mc:Choice Requires="p14">
            <p:contentPart p14:bwMode="auto" r:id="rId323">
              <p14:nvContentPartPr>
                <p14:cNvPr id="137" name="Encre 136">
                  <a:extLst>
                    <a:ext uri="{FF2B5EF4-FFF2-40B4-BE49-F238E27FC236}">
                      <a16:creationId xmlns:a16="http://schemas.microsoft.com/office/drawing/2014/main" id="{0B4F1136-39A1-49E6-9D8E-6C088A016D31}"/>
                    </a:ext>
                  </a:extLst>
                </p14:cNvPr>
                <p14:cNvContentPartPr/>
                <p14:nvPr/>
              </p14:nvContentPartPr>
              <p14:xfrm>
                <a:off x="5573183" y="2829805"/>
                <a:ext cx="144360" cy="156960"/>
              </p14:xfrm>
            </p:contentPart>
          </mc:Choice>
          <mc:Fallback xmlns="">
            <p:pic>
              <p:nvPicPr>
                <p:cNvPr id="137" name="Encre 136">
                  <a:extLst>
                    <a:ext uri="{FF2B5EF4-FFF2-40B4-BE49-F238E27FC236}">
                      <a16:creationId xmlns:a16="http://schemas.microsoft.com/office/drawing/2014/main" id="{0B4F1136-39A1-49E6-9D8E-6C088A016D31}"/>
                    </a:ext>
                  </a:extLst>
                </p:cNvPr>
                <p:cNvPicPr/>
                <p:nvPr/>
              </p:nvPicPr>
              <p:blipFill>
                <a:blip r:embed="rId324"/>
                <a:stretch>
                  <a:fillRect/>
                </a:stretch>
              </p:blipFill>
              <p:spPr>
                <a:xfrm>
                  <a:off x="5555543" y="2811805"/>
                  <a:ext cx="180000" cy="192600"/>
                </a:xfrm>
                <a:prstGeom prst="rect">
                  <a:avLst/>
                </a:prstGeom>
              </p:spPr>
            </p:pic>
          </mc:Fallback>
        </mc:AlternateContent>
        <mc:AlternateContent xmlns:mc="http://schemas.openxmlformats.org/markup-compatibility/2006" xmlns:p14="http://schemas.microsoft.com/office/powerpoint/2010/main">
          <mc:Choice Requires="p14">
            <p:contentPart p14:bwMode="auto" r:id="rId325">
              <p14:nvContentPartPr>
                <p14:cNvPr id="138" name="Encre 137">
                  <a:extLst>
                    <a:ext uri="{FF2B5EF4-FFF2-40B4-BE49-F238E27FC236}">
                      <a16:creationId xmlns:a16="http://schemas.microsoft.com/office/drawing/2014/main" id="{B649A5EC-2BD1-4DFA-8282-98792A67CB58}"/>
                    </a:ext>
                  </a:extLst>
                </p14:cNvPr>
                <p14:cNvContentPartPr/>
                <p14:nvPr/>
              </p14:nvContentPartPr>
              <p14:xfrm>
                <a:off x="5726543" y="2829085"/>
                <a:ext cx="161640" cy="17280"/>
              </p14:xfrm>
            </p:contentPart>
          </mc:Choice>
          <mc:Fallback xmlns="">
            <p:pic>
              <p:nvPicPr>
                <p:cNvPr id="138" name="Encre 137">
                  <a:extLst>
                    <a:ext uri="{FF2B5EF4-FFF2-40B4-BE49-F238E27FC236}">
                      <a16:creationId xmlns:a16="http://schemas.microsoft.com/office/drawing/2014/main" id="{B649A5EC-2BD1-4DFA-8282-98792A67CB58}"/>
                    </a:ext>
                  </a:extLst>
                </p:cNvPr>
                <p:cNvPicPr/>
                <p:nvPr/>
              </p:nvPicPr>
              <p:blipFill>
                <a:blip r:embed="rId326"/>
                <a:stretch>
                  <a:fillRect/>
                </a:stretch>
              </p:blipFill>
              <p:spPr>
                <a:xfrm>
                  <a:off x="5708903" y="2811445"/>
                  <a:ext cx="197280" cy="52920"/>
                </a:xfrm>
                <a:prstGeom prst="rect">
                  <a:avLst/>
                </a:prstGeom>
              </p:spPr>
            </p:pic>
          </mc:Fallback>
        </mc:AlternateContent>
        <mc:AlternateContent xmlns:mc="http://schemas.openxmlformats.org/markup-compatibility/2006" xmlns:p14="http://schemas.microsoft.com/office/powerpoint/2010/main">
          <mc:Choice Requires="p14">
            <p:contentPart p14:bwMode="auto" r:id="rId327">
              <p14:nvContentPartPr>
                <p14:cNvPr id="139" name="Encre 138">
                  <a:extLst>
                    <a:ext uri="{FF2B5EF4-FFF2-40B4-BE49-F238E27FC236}">
                      <a16:creationId xmlns:a16="http://schemas.microsoft.com/office/drawing/2014/main" id="{E5241E89-0A3F-46CF-A851-47E4EA783DB0}"/>
                    </a:ext>
                  </a:extLst>
                </p14:cNvPr>
                <p14:cNvContentPartPr/>
                <p14:nvPr/>
              </p14:nvContentPartPr>
              <p14:xfrm>
                <a:off x="5826623" y="2830165"/>
                <a:ext cx="9720" cy="169200"/>
              </p14:xfrm>
            </p:contentPart>
          </mc:Choice>
          <mc:Fallback xmlns="">
            <p:pic>
              <p:nvPicPr>
                <p:cNvPr id="139" name="Encre 138">
                  <a:extLst>
                    <a:ext uri="{FF2B5EF4-FFF2-40B4-BE49-F238E27FC236}">
                      <a16:creationId xmlns:a16="http://schemas.microsoft.com/office/drawing/2014/main" id="{E5241E89-0A3F-46CF-A851-47E4EA783DB0}"/>
                    </a:ext>
                  </a:extLst>
                </p:cNvPr>
                <p:cNvPicPr/>
                <p:nvPr/>
              </p:nvPicPr>
              <p:blipFill>
                <a:blip r:embed="rId328"/>
                <a:stretch>
                  <a:fillRect/>
                </a:stretch>
              </p:blipFill>
              <p:spPr>
                <a:xfrm>
                  <a:off x="5808623" y="2812525"/>
                  <a:ext cx="45360" cy="204840"/>
                </a:xfrm>
                <a:prstGeom prst="rect">
                  <a:avLst/>
                </a:prstGeom>
              </p:spPr>
            </p:pic>
          </mc:Fallback>
        </mc:AlternateContent>
        <mc:AlternateContent xmlns:mc="http://schemas.openxmlformats.org/markup-compatibility/2006" xmlns:p14="http://schemas.microsoft.com/office/powerpoint/2010/main">
          <mc:Choice Requires="p14">
            <p:contentPart p14:bwMode="auto" r:id="rId329">
              <p14:nvContentPartPr>
                <p14:cNvPr id="141" name="Encre 140">
                  <a:extLst>
                    <a:ext uri="{FF2B5EF4-FFF2-40B4-BE49-F238E27FC236}">
                      <a16:creationId xmlns:a16="http://schemas.microsoft.com/office/drawing/2014/main" id="{DC03EDF9-D052-4BE2-AA3A-1ED23AA9142C}"/>
                    </a:ext>
                  </a:extLst>
                </p14:cNvPr>
                <p14:cNvContentPartPr/>
                <p14:nvPr/>
              </p14:nvContentPartPr>
              <p14:xfrm>
                <a:off x="5928863" y="2833405"/>
                <a:ext cx="206640" cy="164160"/>
              </p14:xfrm>
            </p:contentPart>
          </mc:Choice>
          <mc:Fallback xmlns="">
            <p:pic>
              <p:nvPicPr>
                <p:cNvPr id="141" name="Encre 140">
                  <a:extLst>
                    <a:ext uri="{FF2B5EF4-FFF2-40B4-BE49-F238E27FC236}">
                      <a16:creationId xmlns:a16="http://schemas.microsoft.com/office/drawing/2014/main" id="{DC03EDF9-D052-4BE2-AA3A-1ED23AA9142C}"/>
                    </a:ext>
                  </a:extLst>
                </p:cNvPr>
                <p:cNvPicPr/>
                <p:nvPr/>
              </p:nvPicPr>
              <p:blipFill>
                <a:blip r:embed="rId330"/>
                <a:stretch>
                  <a:fillRect/>
                </a:stretch>
              </p:blipFill>
              <p:spPr>
                <a:xfrm>
                  <a:off x="5910863" y="2815765"/>
                  <a:ext cx="242280" cy="199800"/>
                </a:xfrm>
                <a:prstGeom prst="rect">
                  <a:avLst/>
                </a:prstGeom>
              </p:spPr>
            </p:pic>
          </mc:Fallback>
        </mc:AlternateContent>
        <mc:AlternateContent xmlns:mc="http://schemas.openxmlformats.org/markup-compatibility/2006" xmlns:p14="http://schemas.microsoft.com/office/powerpoint/2010/main">
          <mc:Choice Requires="p14">
            <p:contentPart p14:bwMode="auto" r:id="rId331">
              <p14:nvContentPartPr>
                <p14:cNvPr id="142" name="Encre 141">
                  <a:extLst>
                    <a:ext uri="{FF2B5EF4-FFF2-40B4-BE49-F238E27FC236}">
                      <a16:creationId xmlns:a16="http://schemas.microsoft.com/office/drawing/2014/main" id="{447A415C-4048-4F64-BE22-A43D29765F3B}"/>
                    </a:ext>
                  </a:extLst>
                </p14:cNvPr>
                <p14:cNvContentPartPr/>
                <p14:nvPr/>
              </p14:nvContentPartPr>
              <p14:xfrm>
                <a:off x="6160343" y="2837365"/>
                <a:ext cx="25920" cy="162360"/>
              </p14:xfrm>
            </p:contentPart>
          </mc:Choice>
          <mc:Fallback xmlns="">
            <p:pic>
              <p:nvPicPr>
                <p:cNvPr id="142" name="Encre 141">
                  <a:extLst>
                    <a:ext uri="{FF2B5EF4-FFF2-40B4-BE49-F238E27FC236}">
                      <a16:creationId xmlns:a16="http://schemas.microsoft.com/office/drawing/2014/main" id="{447A415C-4048-4F64-BE22-A43D29765F3B}"/>
                    </a:ext>
                  </a:extLst>
                </p:cNvPr>
                <p:cNvPicPr/>
                <p:nvPr/>
              </p:nvPicPr>
              <p:blipFill>
                <a:blip r:embed="rId332"/>
                <a:stretch>
                  <a:fillRect/>
                </a:stretch>
              </p:blipFill>
              <p:spPr>
                <a:xfrm>
                  <a:off x="6142703" y="2819365"/>
                  <a:ext cx="61560" cy="198000"/>
                </a:xfrm>
                <a:prstGeom prst="rect">
                  <a:avLst/>
                </a:prstGeom>
              </p:spPr>
            </p:pic>
          </mc:Fallback>
        </mc:AlternateContent>
        <mc:AlternateContent xmlns:mc="http://schemas.openxmlformats.org/markup-compatibility/2006" xmlns:p14="http://schemas.microsoft.com/office/powerpoint/2010/main">
          <mc:Choice Requires="p14">
            <p:contentPart p14:bwMode="auto" r:id="rId333">
              <p14:nvContentPartPr>
                <p14:cNvPr id="143" name="Encre 142">
                  <a:extLst>
                    <a:ext uri="{FF2B5EF4-FFF2-40B4-BE49-F238E27FC236}">
                      <a16:creationId xmlns:a16="http://schemas.microsoft.com/office/drawing/2014/main" id="{666B92B2-CA05-40B9-8C98-15CA78225C2E}"/>
                    </a:ext>
                  </a:extLst>
                </p14:cNvPr>
                <p14:cNvContentPartPr/>
                <p14:nvPr/>
              </p14:nvContentPartPr>
              <p14:xfrm>
                <a:off x="6157463" y="2836645"/>
                <a:ext cx="91800" cy="67680"/>
              </p14:xfrm>
            </p:contentPart>
          </mc:Choice>
          <mc:Fallback xmlns="">
            <p:pic>
              <p:nvPicPr>
                <p:cNvPr id="143" name="Encre 142">
                  <a:extLst>
                    <a:ext uri="{FF2B5EF4-FFF2-40B4-BE49-F238E27FC236}">
                      <a16:creationId xmlns:a16="http://schemas.microsoft.com/office/drawing/2014/main" id="{666B92B2-CA05-40B9-8C98-15CA78225C2E}"/>
                    </a:ext>
                  </a:extLst>
                </p:cNvPr>
                <p:cNvPicPr/>
                <p:nvPr/>
              </p:nvPicPr>
              <p:blipFill>
                <a:blip r:embed="rId334"/>
                <a:stretch>
                  <a:fillRect/>
                </a:stretch>
              </p:blipFill>
              <p:spPr>
                <a:xfrm>
                  <a:off x="6139823" y="2819005"/>
                  <a:ext cx="127440" cy="103320"/>
                </a:xfrm>
                <a:prstGeom prst="rect">
                  <a:avLst/>
                </a:prstGeom>
              </p:spPr>
            </p:pic>
          </mc:Fallback>
        </mc:AlternateContent>
        <mc:AlternateContent xmlns:mc="http://schemas.openxmlformats.org/markup-compatibility/2006" xmlns:p14="http://schemas.microsoft.com/office/powerpoint/2010/main">
          <mc:Choice Requires="p14">
            <p:contentPart p14:bwMode="auto" r:id="rId335">
              <p14:nvContentPartPr>
                <p14:cNvPr id="144" name="Encre 143">
                  <a:extLst>
                    <a:ext uri="{FF2B5EF4-FFF2-40B4-BE49-F238E27FC236}">
                      <a16:creationId xmlns:a16="http://schemas.microsoft.com/office/drawing/2014/main" id="{A4E11544-1F73-4A55-A631-92627EB61D1B}"/>
                    </a:ext>
                  </a:extLst>
                </p14:cNvPr>
                <p14:cNvContentPartPr/>
                <p14:nvPr/>
              </p14:nvContentPartPr>
              <p14:xfrm>
                <a:off x="6166103" y="2955445"/>
                <a:ext cx="168120" cy="20880"/>
              </p14:xfrm>
            </p:contentPart>
          </mc:Choice>
          <mc:Fallback xmlns="">
            <p:pic>
              <p:nvPicPr>
                <p:cNvPr id="144" name="Encre 143">
                  <a:extLst>
                    <a:ext uri="{FF2B5EF4-FFF2-40B4-BE49-F238E27FC236}">
                      <a16:creationId xmlns:a16="http://schemas.microsoft.com/office/drawing/2014/main" id="{A4E11544-1F73-4A55-A631-92627EB61D1B}"/>
                    </a:ext>
                  </a:extLst>
                </p:cNvPr>
                <p:cNvPicPr/>
                <p:nvPr/>
              </p:nvPicPr>
              <p:blipFill>
                <a:blip r:embed="rId336"/>
                <a:stretch>
                  <a:fillRect/>
                </a:stretch>
              </p:blipFill>
              <p:spPr>
                <a:xfrm>
                  <a:off x="6148103" y="2937805"/>
                  <a:ext cx="203760" cy="56520"/>
                </a:xfrm>
                <a:prstGeom prst="rect">
                  <a:avLst/>
                </a:prstGeom>
              </p:spPr>
            </p:pic>
          </mc:Fallback>
        </mc:AlternateContent>
        <mc:AlternateContent xmlns:mc="http://schemas.openxmlformats.org/markup-compatibility/2006" xmlns:p14="http://schemas.microsoft.com/office/powerpoint/2010/main">
          <mc:Choice Requires="p14">
            <p:contentPart p14:bwMode="auto" r:id="rId337">
              <p14:nvContentPartPr>
                <p14:cNvPr id="145" name="Encre 144">
                  <a:extLst>
                    <a:ext uri="{FF2B5EF4-FFF2-40B4-BE49-F238E27FC236}">
                      <a16:creationId xmlns:a16="http://schemas.microsoft.com/office/drawing/2014/main" id="{5C2E6D73-F95D-426D-AAB6-45F15B834496}"/>
                    </a:ext>
                  </a:extLst>
                </p14:cNvPr>
                <p14:cNvContentPartPr/>
                <p14:nvPr/>
              </p14:nvContentPartPr>
              <p14:xfrm>
                <a:off x="6388583" y="2806045"/>
                <a:ext cx="100440" cy="174240"/>
              </p14:xfrm>
            </p:contentPart>
          </mc:Choice>
          <mc:Fallback xmlns="">
            <p:pic>
              <p:nvPicPr>
                <p:cNvPr id="145" name="Encre 144">
                  <a:extLst>
                    <a:ext uri="{FF2B5EF4-FFF2-40B4-BE49-F238E27FC236}">
                      <a16:creationId xmlns:a16="http://schemas.microsoft.com/office/drawing/2014/main" id="{5C2E6D73-F95D-426D-AAB6-45F15B834496}"/>
                    </a:ext>
                  </a:extLst>
                </p:cNvPr>
                <p:cNvPicPr/>
                <p:nvPr/>
              </p:nvPicPr>
              <p:blipFill>
                <a:blip r:embed="rId338"/>
                <a:stretch>
                  <a:fillRect/>
                </a:stretch>
              </p:blipFill>
              <p:spPr>
                <a:xfrm>
                  <a:off x="6370943" y="2788405"/>
                  <a:ext cx="136080" cy="209880"/>
                </a:xfrm>
                <a:prstGeom prst="rect">
                  <a:avLst/>
                </a:prstGeom>
              </p:spPr>
            </p:pic>
          </mc:Fallback>
        </mc:AlternateContent>
        <mc:AlternateContent xmlns:mc="http://schemas.openxmlformats.org/markup-compatibility/2006" xmlns:p14="http://schemas.microsoft.com/office/powerpoint/2010/main">
          <mc:Choice Requires="p14">
            <p:contentPart p14:bwMode="auto" r:id="rId339">
              <p14:nvContentPartPr>
                <p14:cNvPr id="146" name="Encre 145">
                  <a:extLst>
                    <a:ext uri="{FF2B5EF4-FFF2-40B4-BE49-F238E27FC236}">
                      <a16:creationId xmlns:a16="http://schemas.microsoft.com/office/drawing/2014/main" id="{2E47555B-2EF8-420C-93E7-FB7EACC46F4B}"/>
                    </a:ext>
                  </a:extLst>
                </p14:cNvPr>
                <p14:cNvContentPartPr/>
                <p14:nvPr/>
              </p14:nvContentPartPr>
              <p14:xfrm>
                <a:off x="6419543" y="2984605"/>
                <a:ext cx="133920" cy="9720"/>
              </p14:xfrm>
            </p:contentPart>
          </mc:Choice>
          <mc:Fallback xmlns="">
            <p:pic>
              <p:nvPicPr>
                <p:cNvPr id="146" name="Encre 145">
                  <a:extLst>
                    <a:ext uri="{FF2B5EF4-FFF2-40B4-BE49-F238E27FC236}">
                      <a16:creationId xmlns:a16="http://schemas.microsoft.com/office/drawing/2014/main" id="{2E47555B-2EF8-420C-93E7-FB7EACC46F4B}"/>
                    </a:ext>
                  </a:extLst>
                </p:cNvPr>
                <p:cNvPicPr/>
                <p:nvPr/>
              </p:nvPicPr>
              <p:blipFill>
                <a:blip r:embed="rId340"/>
                <a:stretch>
                  <a:fillRect/>
                </a:stretch>
              </p:blipFill>
              <p:spPr>
                <a:xfrm>
                  <a:off x="6401543" y="2966965"/>
                  <a:ext cx="169560" cy="45360"/>
                </a:xfrm>
                <a:prstGeom prst="rect">
                  <a:avLst/>
                </a:prstGeom>
              </p:spPr>
            </p:pic>
          </mc:Fallback>
        </mc:AlternateContent>
        <mc:AlternateContent xmlns:mc="http://schemas.openxmlformats.org/markup-compatibility/2006" xmlns:p14="http://schemas.microsoft.com/office/powerpoint/2010/main">
          <mc:Choice Requires="p14">
            <p:contentPart p14:bwMode="auto" r:id="rId341">
              <p14:nvContentPartPr>
                <p14:cNvPr id="653" name="Encre 652">
                  <a:extLst>
                    <a:ext uri="{FF2B5EF4-FFF2-40B4-BE49-F238E27FC236}">
                      <a16:creationId xmlns:a16="http://schemas.microsoft.com/office/drawing/2014/main" id="{C122B1BD-CBED-408B-8FC1-786EDE704511}"/>
                    </a:ext>
                  </a:extLst>
                </p14:cNvPr>
                <p14:cNvContentPartPr/>
                <p14:nvPr/>
              </p14:nvContentPartPr>
              <p14:xfrm>
                <a:off x="3941055" y="2542935"/>
                <a:ext cx="53640" cy="132480"/>
              </p14:xfrm>
            </p:contentPart>
          </mc:Choice>
          <mc:Fallback xmlns="">
            <p:pic>
              <p:nvPicPr>
                <p:cNvPr id="653" name="Encre 652">
                  <a:extLst>
                    <a:ext uri="{FF2B5EF4-FFF2-40B4-BE49-F238E27FC236}">
                      <a16:creationId xmlns:a16="http://schemas.microsoft.com/office/drawing/2014/main" id="{C122B1BD-CBED-408B-8FC1-786EDE704511}"/>
                    </a:ext>
                  </a:extLst>
                </p:cNvPr>
                <p:cNvPicPr/>
                <p:nvPr/>
              </p:nvPicPr>
              <p:blipFill>
                <a:blip r:embed="rId342"/>
                <a:stretch>
                  <a:fillRect/>
                </a:stretch>
              </p:blipFill>
              <p:spPr>
                <a:xfrm>
                  <a:off x="3936735" y="2538615"/>
                  <a:ext cx="62280" cy="141120"/>
                </a:xfrm>
                <a:prstGeom prst="rect">
                  <a:avLst/>
                </a:prstGeom>
              </p:spPr>
            </p:pic>
          </mc:Fallback>
        </mc:AlternateContent>
        <mc:AlternateContent xmlns:mc="http://schemas.openxmlformats.org/markup-compatibility/2006" xmlns:p14="http://schemas.microsoft.com/office/powerpoint/2010/main">
          <mc:Choice Requires="p14">
            <p:contentPart p14:bwMode="auto" r:id="rId343">
              <p14:nvContentPartPr>
                <p14:cNvPr id="654" name="Encre 653">
                  <a:extLst>
                    <a:ext uri="{FF2B5EF4-FFF2-40B4-BE49-F238E27FC236}">
                      <a16:creationId xmlns:a16="http://schemas.microsoft.com/office/drawing/2014/main" id="{B84E977F-7D99-40D4-9741-6436A443FDF7}"/>
                    </a:ext>
                  </a:extLst>
                </p14:cNvPr>
                <p14:cNvContentPartPr/>
                <p14:nvPr/>
              </p14:nvContentPartPr>
              <p14:xfrm>
                <a:off x="3984975" y="2592615"/>
                <a:ext cx="54000" cy="76320"/>
              </p14:xfrm>
            </p:contentPart>
          </mc:Choice>
          <mc:Fallback xmlns="">
            <p:pic>
              <p:nvPicPr>
                <p:cNvPr id="654" name="Encre 653">
                  <a:extLst>
                    <a:ext uri="{FF2B5EF4-FFF2-40B4-BE49-F238E27FC236}">
                      <a16:creationId xmlns:a16="http://schemas.microsoft.com/office/drawing/2014/main" id="{B84E977F-7D99-40D4-9741-6436A443FDF7}"/>
                    </a:ext>
                  </a:extLst>
                </p:cNvPr>
                <p:cNvPicPr/>
                <p:nvPr/>
              </p:nvPicPr>
              <p:blipFill>
                <a:blip r:embed="rId344"/>
                <a:stretch>
                  <a:fillRect/>
                </a:stretch>
              </p:blipFill>
              <p:spPr>
                <a:xfrm>
                  <a:off x="3980655" y="2588295"/>
                  <a:ext cx="62640" cy="84960"/>
                </a:xfrm>
                <a:prstGeom prst="rect">
                  <a:avLst/>
                </a:prstGeom>
              </p:spPr>
            </p:pic>
          </mc:Fallback>
        </mc:AlternateContent>
        <mc:AlternateContent xmlns:mc="http://schemas.openxmlformats.org/markup-compatibility/2006" xmlns:p14="http://schemas.microsoft.com/office/powerpoint/2010/main">
          <mc:Choice Requires="p14">
            <p:contentPart p14:bwMode="auto" r:id="rId345">
              <p14:nvContentPartPr>
                <p14:cNvPr id="656" name="Encre 655">
                  <a:extLst>
                    <a:ext uri="{FF2B5EF4-FFF2-40B4-BE49-F238E27FC236}">
                      <a16:creationId xmlns:a16="http://schemas.microsoft.com/office/drawing/2014/main" id="{9526FAF1-9A38-4E21-82CF-C7E87D1088E0}"/>
                    </a:ext>
                  </a:extLst>
                </p14:cNvPr>
                <p14:cNvContentPartPr/>
                <p14:nvPr/>
              </p14:nvContentPartPr>
              <p14:xfrm>
                <a:off x="3945015" y="2761455"/>
                <a:ext cx="2520" cy="101160"/>
              </p14:xfrm>
            </p:contentPart>
          </mc:Choice>
          <mc:Fallback xmlns="">
            <p:pic>
              <p:nvPicPr>
                <p:cNvPr id="656" name="Encre 655">
                  <a:extLst>
                    <a:ext uri="{FF2B5EF4-FFF2-40B4-BE49-F238E27FC236}">
                      <a16:creationId xmlns:a16="http://schemas.microsoft.com/office/drawing/2014/main" id="{9526FAF1-9A38-4E21-82CF-C7E87D1088E0}"/>
                    </a:ext>
                  </a:extLst>
                </p:cNvPr>
                <p:cNvPicPr/>
                <p:nvPr/>
              </p:nvPicPr>
              <p:blipFill>
                <a:blip r:embed="rId346"/>
                <a:stretch>
                  <a:fillRect/>
                </a:stretch>
              </p:blipFill>
              <p:spPr>
                <a:xfrm>
                  <a:off x="3940695" y="2757135"/>
                  <a:ext cx="11160" cy="109800"/>
                </a:xfrm>
                <a:prstGeom prst="rect">
                  <a:avLst/>
                </a:prstGeom>
              </p:spPr>
            </p:pic>
          </mc:Fallback>
        </mc:AlternateContent>
        <mc:AlternateContent xmlns:mc="http://schemas.openxmlformats.org/markup-compatibility/2006" xmlns:p14="http://schemas.microsoft.com/office/powerpoint/2010/main">
          <mc:Choice Requires="p14">
            <p:contentPart p14:bwMode="auto" r:id="rId347">
              <p14:nvContentPartPr>
                <p14:cNvPr id="657" name="Encre 656">
                  <a:extLst>
                    <a:ext uri="{FF2B5EF4-FFF2-40B4-BE49-F238E27FC236}">
                      <a16:creationId xmlns:a16="http://schemas.microsoft.com/office/drawing/2014/main" id="{69EC6C1D-2EAB-48B6-AC4F-879DBCE1ADD0}"/>
                    </a:ext>
                  </a:extLst>
                </p14:cNvPr>
                <p14:cNvContentPartPr/>
                <p14:nvPr/>
              </p14:nvContentPartPr>
              <p14:xfrm>
                <a:off x="3918375" y="2751735"/>
                <a:ext cx="83160" cy="124200"/>
              </p14:xfrm>
            </p:contentPart>
          </mc:Choice>
          <mc:Fallback xmlns="">
            <p:pic>
              <p:nvPicPr>
                <p:cNvPr id="657" name="Encre 656">
                  <a:extLst>
                    <a:ext uri="{FF2B5EF4-FFF2-40B4-BE49-F238E27FC236}">
                      <a16:creationId xmlns:a16="http://schemas.microsoft.com/office/drawing/2014/main" id="{69EC6C1D-2EAB-48B6-AC4F-879DBCE1ADD0}"/>
                    </a:ext>
                  </a:extLst>
                </p:cNvPr>
                <p:cNvPicPr/>
                <p:nvPr/>
              </p:nvPicPr>
              <p:blipFill>
                <a:blip r:embed="rId348"/>
                <a:stretch>
                  <a:fillRect/>
                </a:stretch>
              </p:blipFill>
              <p:spPr>
                <a:xfrm>
                  <a:off x="3914055" y="2747415"/>
                  <a:ext cx="91800" cy="132840"/>
                </a:xfrm>
                <a:prstGeom prst="rect">
                  <a:avLst/>
                </a:prstGeom>
              </p:spPr>
            </p:pic>
          </mc:Fallback>
        </mc:AlternateContent>
        <mc:AlternateContent xmlns:mc="http://schemas.openxmlformats.org/markup-compatibility/2006" xmlns:p14="http://schemas.microsoft.com/office/powerpoint/2010/main">
          <mc:Choice Requires="p14">
            <p:contentPart p14:bwMode="auto" r:id="rId349">
              <p14:nvContentPartPr>
                <p14:cNvPr id="658" name="Encre 657">
                  <a:extLst>
                    <a:ext uri="{FF2B5EF4-FFF2-40B4-BE49-F238E27FC236}">
                      <a16:creationId xmlns:a16="http://schemas.microsoft.com/office/drawing/2014/main" id="{1E5CF2D2-2BCD-4B32-A190-F8B9538944B2}"/>
                    </a:ext>
                  </a:extLst>
                </p14:cNvPr>
                <p14:cNvContentPartPr/>
                <p14:nvPr/>
              </p14:nvContentPartPr>
              <p14:xfrm>
                <a:off x="3998655" y="2786295"/>
                <a:ext cx="9000" cy="83160"/>
              </p14:xfrm>
            </p:contentPart>
          </mc:Choice>
          <mc:Fallback xmlns="">
            <p:pic>
              <p:nvPicPr>
                <p:cNvPr id="658" name="Encre 657">
                  <a:extLst>
                    <a:ext uri="{FF2B5EF4-FFF2-40B4-BE49-F238E27FC236}">
                      <a16:creationId xmlns:a16="http://schemas.microsoft.com/office/drawing/2014/main" id="{1E5CF2D2-2BCD-4B32-A190-F8B9538944B2}"/>
                    </a:ext>
                  </a:extLst>
                </p:cNvPr>
                <p:cNvPicPr/>
                <p:nvPr/>
              </p:nvPicPr>
              <p:blipFill>
                <a:blip r:embed="rId350"/>
                <a:stretch>
                  <a:fillRect/>
                </a:stretch>
              </p:blipFill>
              <p:spPr>
                <a:xfrm>
                  <a:off x="3994335" y="2781975"/>
                  <a:ext cx="17640" cy="91800"/>
                </a:xfrm>
                <a:prstGeom prst="rect">
                  <a:avLst/>
                </a:prstGeom>
              </p:spPr>
            </p:pic>
          </mc:Fallback>
        </mc:AlternateContent>
        <mc:AlternateContent xmlns:mc="http://schemas.openxmlformats.org/markup-compatibility/2006" xmlns:p14="http://schemas.microsoft.com/office/powerpoint/2010/main">
          <mc:Choice Requires="p14">
            <p:contentPart p14:bwMode="auto" r:id="rId351">
              <p14:nvContentPartPr>
                <p14:cNvPr id="659" name="Encre 658">
                  <a:extLst>
                    <a:ext uri="{FF2B5EF4-FFF2-40B4-BE49-F238E27FC236}">
                      <a16:creationId xmlns:a16="http://schemas.microsoft.com/office/drawing/2014/main" id="{3C8F9EDD-4BAD-43AB-8B76-6DA6EF71C6D7}"/>
                    </a:ext>
                  </a:extLst>
                </p14:cNvPr>
                <p14:cNvContentPartPr/>
                <p14:nvPr/>
              </p14:nvContentPartPr>
              <p14:xfrm>
                <a:off x="3995415" y="2761815"/>
                <a:ext cx="56520" cy="63720"/>
              </p14:xfrm>
            </p:contentPart>
          </mc:Choice>
          <mc:Fallback xmlns="">
            <p:pic>
              <p:nvPicPr>
                <p:cNvPr id="659" name="Encre 658">
                  <a:extLst>
                    <a:ext uri="{FF2B5EF4-FFF2-40B4-BE49-F238E27FC236}">
                      <a16:creationId xmlns:a16="http://schemas.microsoft.com/office/drawing/2014/main" id="{3C8F9EDD-4BAD-43AB-8B76-6DA6EF71C6D7}"/>
                    </a:ext>
                  </a:extLst>
                </p:cNvPr>
                <p:cNvPicPr/>
                <p:nvPr/>
              </p:nvPicPr>
              <p:blipFill>
                <a:blip r:embed="rId352"/>
                <a:stretch>
                  <a:fillRect/>
                </a:stretch>
              </p:blipFill>
              <p:spPr>
                <a:xfrm>
                  <a:off x="3991095" y="2757495"/>
                  <a:ext cx="65160" cy="72360"/>
                </a:xfrm>
                <a:prstGeom prst="rect">
                  <a:avLst/>
                </a:prstGeom>
              </p:spPr>
            </p:pic>
          </mc:Fallback>
        </mc:AlternateContent>
        <mc:AlternateContent xmlns:mc="http://schemas.openxmlformats.org/markup-compatibility/2006" xmlns:p14="http://schemas.microsoft.com/office/powerpoint/2010/main">
          <mc:Choice Requires="p14">
            <p:contentPart p14:bwMode="auto" r:id="rId353">
              <p14:nvContentPartPr>
                <p14:cNvPr id="660" name="Encre 659">
                  <a:extLst>
                    <a:ext uri="{FF2B5EF4-FFF2-40B4-BE49-F238E27FC236}">
                      <a16:creationId xmlns:a16="http://schemas.microsoft.com/office/drawing/2014/main" id="{1C8620D5-D614-4AC3-9239-54BF8B7DF90D}"/>
                    </a:ext>
                  </a:extLst>
                </p14:cNvPr>
                <p14:cNvContentPartPr/>
                <p14:nvPr/>
              </p14:nvContentPartPr>
              <p14:xfrm>
                <a:off x="3992895" y="2846415"/>
                <a:ext cx="64440" cy="20880"/>
              </p14:xfrm>
            </p:contentPart>
          </mc:Choice>
          <mc:Fallback xmlns="">
            <p:pic>
              <p:nvPicPr>
                <p:cNvPr id="660" name="Encre 659">
                  <a:extLst>
                    <a:ext uri="{FF2B5EF4-FFF2-40B4-BE49-F238E27FC236}">
                      <a16:creationId xmlns:a16="http://schemas.microsoft.com/office/drawing/2014/main" id="{1C8620D5-D614-4AC3-9239-54BF8B7DF90D}"/>
                    </a:ext>
                  </a:extLst>
                </p:cNvPr>
                <p:cNvPicPr/>
                <p:nvPr/>
              </p:nvPicPr>
              <p:blipFill>
                <a:blip r:embed="rId354"/>
                <a:stretch>
                  <a:fillRect/>
                </a:stretch>
              </p:blipFill>
              <p:spPr>
                <a:xfrm>
                  <a:off x="3988575" y="2842095"/>
                  <a:ext cx="73080" cy="29520"/>
                </a:xfrm>
                <a:prstGeom prst="rect">
                  <a:avLst/>
                </a:prstGeom>
              </p:spPr>
            </p:pic>
          </mc:Fallback>
        </mc:AlternateContent>
        <mc:AlternateContent xmlns:mc="http://schemas.openxmlformats.org/markup-compatibility/2006" xmlns:p14="http://schemas.microsoft.com/office/powerpoint/2010/main">
          <mc:Choice Requires="p14">
            <p:contentPart p14:bwMode="auto" r:id="rId355">
              <p14:nvContentPartPr>
                <p14:cNvPr id="661" name="Encre 660">
                  <a:extLst>
                    <a:ext uri="{FF2B5EF4-FFF2-40B4-BE49-F238E27FC236}">
                      <a16:creationId xmlns:a16="http://schemas.microsoft.com/office/drawing/2014/main" id="{E0BB2DC8-A775-4AD2-8865-32BCC0A2AC18}"/>
                    </a:ext>
                  </a:extLst>
                </p14:cNvPr>
                <p14:cNvContentPartPr/>
                <p14:nvPr/>
              </p14:nvContentPartPr>
              <p14:xfrm>
                <a:off x="4013415" y="2718255"/>
                <a:ext cx="39240" cy="16560"/>
              </p14:xfrm>
            </p:contentPart>
          </mc:Choice>
          <mc:Fallback xmlns="">
            <p:pic>
              <p:nvPicPr>
                <p:cNvPr id="661" name="Encre 660">
                  <a:extLst>
                    <a:ext uri="{FF2B5EF4-FFF2-40B4-BE49-F238E27FC236}">
                      <a16:creationId xmlns:a16="http://schemas.microsoft.com/office/drawing/2014/main" id="{E0BB2DC8-A775-4AD2-8865-32BCC0A2AC18}"/>
                    </a:ext>
                  </a:extLst>
                </p:cNvPr>
                <p:cNvPicPr/>
                <p:nvPr/>
              </p:nvPicPr>
              <p:blipFill>
                <a:blip r:embed="rId356"/>
                <a:stretch>
                  <a:fillRect/>
                </a:stretch>
              </p:blipFill>
              <p:spPr>
                <a:xfrm>
                  <a:off x="4009095" y="2713935"/>
                  <a:ext cx="47880" cy="25200"/>
                </a:xfrm>
                <a:prstGeom prst="rect">
                  <a:avLst/>
                </a:prstGeom>
              </p:spPr>
            </p:pic>
          </mc:Fallback>
        </mc:AlternateContent>
        <mc:AlternateContent xmlns:mc="http://schemas.openxmlformats.org/markup-compatibility/2006" xmlns:p14="http://schemas.microsoft.com/office/powerpoint/2010/main">
          <mc:Choice Requires="p14">
            <p:contentPart p14:bwMode="auto" r:id="rId357">
              <p14:nvContentPartPr>
                <p14:cNvPr id="662" name="Encre 661">
                  <a:extLst>
                    <a:ext uri="{FF2B5EF4-FFF2-40B4-BE49-F238E27FC236}">
                      <a16:creationId xmlns:a16="http://schemas.microsoft.com/office/drawing/2014/main" id="{F46F81F1-FE5C-4300-BCAB-A5D4D071A628}"/>
                    </a:ext>
                  </a:extLst>
                </p14:cNvPr>
                <p14:cNvContentPartPr/>
                <p14:nvPr/>
              </p14:nvContentPartPr>
              <p14:xfrm>
                <a:off x="4065615" y="2745975"/>
                <a:ext cx="53640" cy="109800"/>
              </p14:xfrm>
            </p:contentPart>
          </mc:Choice>
          <mc:Fallback xmlns="">
            <p:pic>
              <p:nvPicPr>
                <p:cNvPr id="662" name="Encre 661">
                  <a:extLst>
                    <a:ext uri="{FF2B5EF4-FFF2-40B4-BE49-F238E27FC236}">
                      <a16:creationId xmlns:a16="http://schemas.microsoft.com/office/drawing/2014/main" id="{F46F81F1-FE5C-4300-BCAB-A5D4D071A628}"/>
                    </a:ext>
                  </a:extLst>
                </p:cNvPr>
                <p:cNvPicPr/>
                <p:nvPr/>
              </p:nvPicPr>
              <p:blipFill>
                <a:blip r:embed="rId358"/>
                <a:stretch>
                  <a:fillRect/>
                </a:stretch>
              </p:blipFill>
              <p:spPr>
                <a:xfrm>
                  <a:off x="4061295" y="2741655"/>
                  <a:ext cx="62280" cy="118440"/>
                </a:xfrm>
                <a:prstGeom prst="rect">
                  <a:avLst/>
                </a:prstGeom>
              </p:spPr>
            </p:pic>
          </mc:Fallback>
        </mc:AlternateContent>
        <mc:AlternateContent xmlns:mc="http://schemas.openxmlformats.org/markup-compatibility/2006" xmlns:p14="http://schemas.microsoft.com/office/powerpoint/2010/main">
          <mc:Choice Requires="p14">
            <p:contentPart p14:bwMode="auto" r:id="rId359">
              <p14:nvContentPartPr>
                <p14:cNvPr id="663" name="Encre 662">
                  <a:extLst>
                    <a:ext uri="{FF2B5EF4-FFF2-40B4-BE49-F238E27FC236}">
                      <a16:creationId xmlns:a16="http://schemas.microsoft.com/office/drawing/2014/main" id="{731A7A6C-E4E4-4C7C-B6F5-C7EA550AEAB8}"/>
                    </a:ext>
                  </a:extLst>
                </p14:cNvPr>
                <p14:cNvContentPartPr/>
                <p14:nvPr/>
              </p14:nvContentPartPr>
              <p14:xfrm>
                <a:off x="4129695" y="2747055"/>
                <a:ext cx="59400" cy="113400"/>
              </p14:xfrm>
            </p:contentPart>
          </mc:Choice>
          <mc:Fallback xmlns="">
            <p:pic>
              <p:nvPicPr>
                <p:cNvPr id="663" name="Encre 662">
                  <a:extLst>
                    <a:ext uri="{FF2B5EF4-FFF2-40B4-BE49-F238E27FC236}">
                      <a16:creationId xmlns:a16="http://schemas.microsoft.com/office/drawing/2014/main" id="{731A7A6C-E4E4-4C7C-B6F5-C7EA550AEAB8}"/>
                    </a:ext>
                  </a:extLst>
                </p:cNvPr>
                <p:cNvPicPr/>
                <p:nvPr/>
              </p:nvPicPr>
              <p:blipFill>
                <a:blip r:embed="rId360"/>
                <a:stretch>
                  <a:fillRect/>
                </a:stretch>
              </p:blipFill>
              <p:spPr>
                <a:xfrm>
                  <a:off x="4125375" y="2742735"/>
                  <a:ext cx="68040" cy="122040"/>
                </a:xfrm>
                <a:prstGeom prst="rect">
                  <a:avLst/>
                </a:prstGeom>
              </p:spPr>
            </p:pic>
          </mc:Fallback>
        </mc:AlternateContent>
        <mc:AlternateContent xmlns:mc="http://schemas.openxmlformats.org/markup-compatibility/2006" xmlns:p14="http://schemas.microsoft.com/office/powerpoint/2010/main">
          <mc:Choice Requires="p14">
            <p:contentPart p14:bwMode="auto" r:id="rId361">
              <p14:nvContentPartPr>
                <p14:cNvPr id="664" name="Encre 663">
                  <a:extLst>
                    <a:ext uri="{FF2B5EF4-FFF2-40B4-BE49-F238E27FC236}">
                      <a16:creationId xmlns:a16="http://schemas.microsoft.com/office/drawing/2014/main" id="{BD6B1699-7091-4461-AA41-4E4AF7DC63BC}"/>
                    </a:ext>
                  </a:extLst>
                </p14:cNvPr>
                <p14:cNvContentPartPr/>
                <p14:nvPr/>
              </p14:nvContentPartPr>
              <p14:xfrm>
                <a:off x="4130415" y="2788815"/>
                <a:ext cx="65520" cy="33480"/>
              </p14:xfrm>
            </p:contentPart>
          </mc:Choice>
          <mc:Fallback xmlns="">
            <p:pic>
              <p:nvPicPr>
                <p:cNvPr id="664" name="Encre 663">
                  <a:extLst>
                    <a:ext uri="{FF2B5EF4-FFF2-40B4-BE49-F238E27FC236}">
                      <a16:creationId xmlns:a16="http://schemas.microsoft.com/office/drawing/2014/main" id="{BD6B1699-7091-4461-AA41-4E4AF7DC63BC}"/>
                    </a:ext>
                  </a:extLst>
                </p:cNvPr>
                <p:cNvPicPr/>
                <p:nvPr/>
              </p:nvPicPr>
              <p:blipFill>
                <a:blip r:embed="rId362"/>
                <a:stretch>
                  <a:fillRect/>
                </a:stretch>
              </p:blipFill>
              <p:spPr>
                <a:xfrm>
                  <a:off x="4126095" y="2784495"/>
                  <a:ext cx="74160" cy="42120"/>
                </a:xfrm>
                <a:prstGeom prst="rect">
                  <a:avLst/>
                </a:prstGeom>
              </p:spPr>
            </p:pic>
          </mc:Fallback>
        </mc:AlternateContent>
        <mc:AlternateContent xmlns:mc="http://schemas.openxmlformats.org/markup-compatibility/2006" xmlns:p14="http://schemas.microsoft.com/office/powerpoint/2010/main">
          <mc:Choice Requires="p14">
            <p:contentPart p14:bwMode="auto" r:id="rId363">
              <p14:nvContentPartPr>
                <p14:cNvPr id="665" name="Encre 664">
                  <a:extLst>
                    <a:ext uri="{FF2B5EF4-FFF2-40B4-BE49-F238E27FC236}">
                      <a16:creationId xmlns:a16="http://schemas.microsoft.com/office/drawing/2014/main" id="{F29D7660-01AD-4058-B780-FDF7CDAAAC40}"/>
                    </a:ext>
                  </a:extLst>
                </p14:cNvPr>
                <p14:cNvContentPartPr/>
                <p14:nvPr/>
              </p14:nvContentPartPr>
              <p14:xfrm>
                <a:off x="4201695" y="2731215"/>
                <a:ext cx="90720" cy="122040"/>
              </p14:xfrm>
            </p:contentPart>
          </mc:Choice>
          <mc:Fallback xmlns="">
            <p:pic>
              <p:nvPicPr>
                <p:cNvPr id="665" name="Encre 664">
                  <a:extLst>
                    <a:ext uri="{FF2B5EF4-FFF2-40B4-BE49-F238E27FC236}">
                      <a16:creationId xmlns:a16="http://schemas.microsoft.com/office/drawing/2014/main" id="{F29D7660-01AD-4058-B780-FDF7CDAAAC40}"/>
                    </a:ext>
                  </a:extLst>
                </p:cNvPr>
                <p:cNvPicPr/>
                <p:nvPr/>
              </p:nvPicPr>
              <p:blipFill>
                <a:blip r:embed="rId364"/>
                <a:stretch>
                  <a:fillRect/>
                </a:stretch>
              </p:blipFill>
              <p:spPr>
                <a:xfrm>
                  <a:off x="4197375" y="2726895"/>
                  <a:ext cx="99360" cy="130680"/>
                </a:xfrm>
                <a:prstGeom prst="rect">
                  <a:avLst/>
                </a:prstGeom>
              </p:spPr>
            </p:pic>
          </mc:Fallback>
        </mc:AlternateContent>
        <mc:AlternateContent xmlns:mc="http://schemas.openxmlformats.org/markup-compatibility/2006" xmlns:p14="http://schemas.microsoft.com/office/powerpoint/2010/main">
          <mc:Choice Requires="p14">
            <p:contentPart p14:bwMode="auto" r:id="rId365">
              <p14:nvContentPartPr>
                <p14:cNvPr id="666" name="Encre 665">
                  <a:extLst>
                    <a:ext uri="{FF2B5EF4-FFF2-40B4-BE49-F238E27FC236}">
                      <a16:creationId xmlns:a16="http://schemas.microsoft.com/office/drawing/2014/main" id="{50BF32B2-47E0-435C-93D0-7D8569F607AA}"/>
                    </a:ext>
                  </a:extLst>
                </p14:cNvPr>
                <p14:cNvContentPartPr/>
                <p14:nvPr/>
              </p14:nvContentPartPr>
              <p14:xfrm>
                <a:off x="4262535" y="2726175"/>
                <a:ext cx="63000" cy="14040"/>
              </p14:xfrm>
            </p:contentPart>
          </mc:Choice>
          <mc:Fallback xmlns="">
            <p:pic>
              <p:nvPicPr>
                <p:cNvPr id="666" name="Encre 665">
                  <a:extLst>
                    <a:ext uri="{FF2B5EF4-FFF2-40B4-BE49-F238E27FC236}">
                      <a16:creationId xmlns:a16="http://schemas.microsoft.com/office/drawing/2014/main" id="{50BF32B2-47E0-435C-93D0-7D8569F607AA}"/>
                    </a:ext>
                  </a:extLst>
                </p:cNvPr>
                <p:cNvPicPr/>
                <p:nvPr/>
              </p:nvPicPr>
              <p:blipFill>
                <a:blip r:embed="rId366"/>
                <a:stretch>
                  <a:fillRect/>
                </a:stretch>
              </p:blipFill>
              <p:spPr>
                <a:xfrm>
                  <a:off x="4258215" y="2721855"/>
                  <a:ext cx="71640" cy="22680"/>
                </a:xfrm>
                <a:prstGeom prst="rect">
                  <a:avLst/>
                </a:prstGeom>
              </p:spPr>
            </p:pic>
          </mc:Fallback>
        </mc:AlternateContent>
        <mc:AlternateContent xmlns:mc="http://schemas.openxmlformats.org/markup-compatibility/2006" xmlns:p14="http://schemas.microsoft.com/office/powerpoint/2010/main">
          <mc:Choice Requires="p14">
            <p:contentPart p14:bwMode="auto" r:id="rId367">
              <p14:nvContentPartPr>
                <p14:cNvPr id="667" name="Encre 666">
                  <a:extLst>
                    <a:ext uri="{FF2B5EF4-FFF2-40B4-BE49-F238E27FC236}">
                      <a16:creationId xmlns:a16="http://schemas.microsoft.com/office/drawing/2014/main" id="{6BDCEC8B-19A8-46A6-BD46-FE55E6265A5C}"/>
                    </a:ext>
                  </a:extLst>
                </p14:cNvPr>
                <p14:cNvContentPartPr/>
                <p14:nvPr/>
              </p14:nvContentPartPr>
              <p14:xfrm>
                <a:off x="4292415" y="2653815"/>
                <a:ext cx="100440" cy="193320"/>
              </p14:xfrm>
            </p:contentPart>
          </mc:Choice>
          <mc:Fallback xmlns="">
            <p:pic>
              <p:nvPicPr>
                <p:cNvPr id="667" name="Encre 666">
                  <a:extLst>
                    <a:ext uri="{FF2B5EF4-FFF2-40B4-BE49-F238E27FC236}">
                      <a16:creationId xmlns:a16="http://schemas.microsoft.com/office/drawing/2014/main" id="{6BDCEC8B-19A8-46A6-BD46-FE55E6265A5C}"/>
                    </a:ext>
                  </a:extLst>
                </p:cNvPr>
                <p:cNvPicPr/>
                <p:nvPr/>
              </p:nvPicPr>
              <p:blipFill>
                <a:blip r:embed="rId368"/>
                <a:stretch>
                  <a:fillRect/>
                </a:stretch>
              </p:blipFill>
              <p:spPr>
                <a:xfrm>
                  <a:off x="4288095" y="2649495"/>
                  <a:ext cx="109080" cy="201960"/>
                </a:xfrm>
                <a:prstGeom prst="rect">
                  <a:avLst/>
                </a:prstGeom>
              </p:spPr>
            </p:pic>
          </mc:Fallback>
        </mc:AlternateContent>
        <mc:AlternateContent xmlns:mc="http://schemas.openxmlformats.org/markup-compatibility/2006" xmlns:p14="http://schemas.microsoft.com/office/powerpoint/2010/main">
          <mc:Choice Requires="p14">
            <p:contentPart p14:bwMode="auto" r:id="rId369">
              <p14:nvContentPartPr>
                <p14:cNvPr id="668" name="Encre 667">
                  <a:extLst>
                    <a:ext uri="{FF2B5EF4-FFF2-40B4-BE49-F238E27FC236}">
                      <a16:creationId xmlns:a16="http://schemas.microsoft.com/office/drawing/2014/main" id="{0D999F65-04DA-458A-851E-F4E02AA6DC66}"/>
                    </a:ext>
                  </a:extLst>
                </p14:cNvPr>
                <p14:cNvContentPartPr/>
                <p14:nvPr/>
              </p14:nvContentPartPr>
              <p14:xfrm>
                <a:off x="4382775" y="2847135"/>
                <a:ext cx="360" cy="360"/>
              </p14:xfrm>
            </p:contentPart>
          </mc:Choice>
          <mc:Fallback xmlns="">
            <p:pic>
              <p:nvPicPr>
                <p:cNvPr id="668" name="Encre 667">
                  <a:extLst>
                    <a:ext uri="{FF2B5EF4-FFF2-40B4-BE49-F238E27FC236}">
                      <a16:creationId xmlns:a16="http://schemas.microsoft.com/office/drawing/2014/main" id="{0D999F65-04DA-458A-851E-F4E02AA6DC66}"/>
                    </a:ext>
                  </a:extLst>
                </p:cNvPr>
                <p:cNvPicPr/>
                <p:nvPr/>
              </p:nvPicPr>
              <p:blipFill>
                <a:blip r:embed="rId108"/>
                <a:stretch>
                  <a:fillRect/>
                </a:stretch>
              </p:blipFill>
              <p:spPr>
                <a:xfrm>
                  <a:off x="4378455" y="2842815"/>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370">
              <p14:nvContentPartPr>
                <p14:cNvPr id="669" name="Encre 668">
                  <a:extLst>
                    <a:ext uri="{FF2B5EF4-FFF2-40B4-BE49-F238E27FC236}">
                      <a16:creationId xmlns:a16="http://schemas.microsoft.com/office/drawing/2014/main" id="{47DDC669-FFF0-4192-B0F7-D71070673260}"/>
                    </a:ext>
                  </a:extLst>
                </p14:cNvPr>
                <p14:cNvContentPartPr/>
                <p14:nvPr/>
              </p14:nvContentPartPr>
              <p14:xfrm>
                <a:off x="3912255" y="2878095"/>
                <a:ext cx="522360" cy="108360"/>
              </p14:xfrm>
            </p:contentPart>
          </mc:Choice>
          <mc:Fallback xmlns="">
            <p:pic>
              <p:nvPicPr>
                <p:cNvPr id="669" name="Encre 668">
                  <a:extLst>
                    <a:ext uri="{FF2B5EF4-FFF2-40B4-BE49-F238E27FC236}">
                      <a16:creationId xmlns:a16="http://schemas.microsoft.com/office/drawing/2014/main" id="{47DDC669-FFF0-4192-B0F7-D71070673260}"/>
                    </a:ext>
                  </a:extLst>
                </p:cNvPr>
                <p:cNvPicPr/>
                <p:nvPr/>
              </p:nvPicPr>
              <p:blipFill>
                <a:blip r:embed="rId371"/>
                <a:stretch>
                  <a:fillRect/>
                </a:stretch>
              </p:blipFill>
              <p:spPr>
                <a:xfrm>
                  <a:off x="3907935" y="2873775"/>
                  <a:ext cx="531000" cy="117000"/>
                </a:xfrm>
                <a:prstGeom prst="rect">
                  <a:avLst/>
                </a:prstGeom>
              </p:spPr>
            </p:pic>
          </mc:Fallback>
        </mc:AlternateContent>
      </p:grpSp>
      <p:sp>
        <p:nvSpPr>
          <p:cNvPr id="671" name="ZoneTexte 670">
            <a:extLst>
              <a:ext uri="{FF2B5EF4-FFF2-40B4-BE49-F238E27FC236}">
                <a16:creationId xmlns:a16="http://schemas.microsoft.com/office/drawing/2014/main" id="{9D7CB334-5BEB-4853-8E57-6F6D87D3057B}"/>
              </a:ext>
            </a:extLst>
          </p:cNvPr>
          <p:cNvSpPr txBox="1"/>
          <p:nvPr/>
        </p:nvSpPr>
        <p:spPr>
          <a:xfrm>
            <a:off x="994315" y="4742940"/>
            <a:ext cx="1030823" cy="577081"/>
          </a:xfrm>
          <a:prstGeom prst="rect">
            <a:avLst/>
          </a:prstGeom>
          <a:noFill/>
        </p:spPr>
        <p:txBody>
          <a:bodyPr wrap="square" rtlCol="0">
            <a:spAutoFit/>
          </a:bodyPr>
          <a:lstStyle/>
          <a:p>
            <a:r>
              <a:rPr lang="fr-FR" sz="1050" dirty="0"/>
              <a:t>Réception de la lettre d’acceptation</a:t>
            </a:r>
          </a:p>
        </p:txBody>
      </p:sp>
      <p:sp>
        <p:nvSpPr>
          <p:cNvPr id="672" name="ZoneTexte 671">
            <a:extLst>
              <a:ext uri="{FF2B5EF4-FFF2-40B4-BE49-F238E27FC236}">
                <a16:creationId xmlns:a16="http://schemas.microsoft.com/office/drawing/2014/main" id="{55B49806-6E97-48F6-9086-2DAEEFB0B18A}"/>
              </a:ext>
            </a:extLst>
          </p:cNvPr>
          <p:cNvSpPr txBox="1"/>
          <p:nvPr/>
        </p:nvSpPr>
        <p:spPr>
          <a:xfrm>
            <a:off x="1676980" y="3641935"/>
            <a:ext cx="2405185" cy="1915909"/>
          </a:xfrm>
          <a:prstGeom prst="rect">
            <a:avLst/>
          </a:prstGeom>
          <a:noFill/>
        </p:spPr>
        <p:txBody>
          <a:bodyPr wrap="square" rtlCol="0">
            <a:spAutoFit/>
          </a:bodyPr>
          <a:lstStyle/>
          <a:p>
            <a:pPr marL="171450" indent="-171450">
              <a:buFont typeface="Arial" panose="020B0604020202020204" pitchFamily="34" charset="0"/>
              <a:buChar char="•"/>
            </a:pPr>
            <a:r>
              <a:rPr lang="fr-FR" sz="900" dirty="0"/>
              <a:t>Prise de RDV pour le visa </a:t>
            </a:r>
          </a:p>
          <a:p>
            <a:pPr marL="171450" indent="-171450">
              <a:buFont typeface="Arial" panose="020B0604020202020204" pitchFamily="34" charset="0"/>
              <a:buChar char="•"/>
            </a:pPr>
            <a:r>
              <a:rPr lang="fr-FR" sz="900" dirty="0"/>
              <a:t>Acheter les billets d’avion. [Direct Paris/ Chengdu, 630€ A/R. 12h de vol]</a:t>
            </a:r>
          </a:p>
          <a:p>
            <a:pPr marL="171450" indent="-171450">
              <a:buFont typeface="Arial" panose="020B0604020202020204" pitchFamily="34" charset="0"/>
              <a:buChar char="•"/>
            </a:pPr>
            <a:r>
              <a:rPr lang="fr-FR" sz="900" dirty="0"/>
              <a:t>Faire l’assurance</a:t>
            </a:r>
          </a:p>
          <a:p>
            <a:pPr marL="171450" indent="-171450">
              <a:buFont typeface="Arial" panose="020B0604020202020204" pitchFamily="34" charset="0"/>
              <a:buChar char="•"/>
            </a:pPr>
            <a:r>
              <a:rPr lang="fr-FR" sz="900" dirty="0"/>
              <a:t>Banque </a:t>
            </a:r>
          </a:p>
          <a:p>
            <a:pPr marL="628650" lvl="1" indent="-171450">
              <a:buFont typeface="Arial" panose="020B0604020202020204" pitchFamily="34" charset="0"/>
              <a:buChar char="•"/>
            </a:pPr>
            <a:r>
              <a:rPr lang="fr-FR" sz="900" dirty="0"/>
              <a:t>voir avec banque pour éviter les commissions de retrait à l’étranger </a:t>
            </a:r>
          </a:p>
          <a:p>
            <a:pPr marL="628650" lvl="1" indent="-171450">
              <a:buFont typeface="Arial" panose="020B0604020202020204" pitchFamily="34" charset="0"/>
              <a:buChar char="•"/>
            </a:pPr>
            <a:r>
              <a:rPr lang="fr-FR" sz="900" dirty="0"/>
              <a:t>faire la demande de remonter les plafonds (beaucoup de dépenses en septembre et aucunes CB acceptées)</a:t>
            </a:r>
          </a:p>
          <a:p>
            <a:endParaRPr lang="fr-FR" sz="1050" dirty="0"/>
          </a:p>
        </p:txBody>
      </p:sp>
      <p:grpSp>
        <p:nvGrpSpPr>
          <p:cNvPr id="675" name="Groupe 674">
            <a:extLst>
              <a:ext uri="{FF2B5EF4-FFF2-40B4-BE49-F238E27FC236}">
                <a16:creationId xmlns:a16="http://schemas.microsoft.com/office/drawing/2014/main" id="{65148A46-13E2-4733-B292-CA4A9C63F77E}"/>
              </a:ext>
            </a:extLst>
          </p:cNvPr>
          <p:cNvGrpSpPr/>
          <p:nvPr/>
        </p:nvGrpSpPr>
        <p:grpSpPr>
          <a:xfrm>
            <a:off x="1395240" y="3128010"/>
            <a:ext cx="574200" cy="1574181"/>
            <a:chOff x="1395240" y="3128010"/>
            <a:chExt cx="574200" cy="1574181"/>
          </a:xfrm>
        </p:grpSpPr>
        <mc:AlternateContent xmlns:mc="http://schemas.openxmlformats.org/markup-compatibility/2006" xmlns:p14="http://schemas.microsoft.com/office/powerpoint/2010/main">
          <mc:Choice Requires="p14">
            <p:contentPart p14:bwMode="auto" r:id="rId372">
              <p14:nvContentPartPr>
                <p14:cNvPr id="86" name="Encre 85">
                  <a:extLst>
                    <a:ext uri="{FF2B5EF4-FFF2-40B4-BE49-F238E27FC236}">
                      <a16:creationId xmlns:a16="http://schemas.microsoft.com/office/drawing/2014/main" id="{1B548A4B-E160-46A6-BBF7-FB1D0E215E3E}"/>
                    </a:ext>
                  </a:extLst>
                </p14:cNvPr>
                <p14:cNvContentPartPr/>
                <p14:nvPr/>
              </p14:nvContentPartPr>
              <p14:xfrm>
                <a:off x="1683024" y="3429821"/>
                <a:ext cx="5040" cy="312480"/>
              </p14:xfrm>
            </p:contentPart>
          </mc:Choice>
          <mc:Fallback xmlns="">
            <p:pic>
              <p:nvPicPr>
                <p:cNvPr id="86" name="Encre 85">
                  <a:extLst>
                    <a:ext uri="{FF2B5EF4-FFF2-40B4-BE49-F238E27FC236}">
                      <a16:creationId xmlns:a16="http://schemas.microsoft.com/office/drawing/2014/main" id="{1B548A4B-E160-46A6-BBF7-FB1D0E215E3E}"/>
                    </a:ext>
                  </a:extLst>
                </p:cNvPr>
                <p:cNvPicPr/>
                <p:nvPr/>
              </p:nvPicPr>
              <p:blipFill>
                <a:blip r:embed="rId373"/>
                <a:stretch>
                  <a:fillRect/>
                </a:stretch>
              </p:blipFill>
              <p:spPr>
                <a:xfrm>
                  <a:off x="1665384" y="3411821"/>
                  <a:ext cx="40680" cy="348120"/>
                </a:xfrm>
                <a:prstGeom prst="rect">
                  <a:avLst/>
                </a:prstGeom>
              </p:spPr>
            </p:pic>
          </mc:Fallback>
        </mc:AlternateContent>
        <mc:AlternateContent xmlns:mc="http://schemas.openxmlformats.org/markup-compatibility/2006" xmlns:p14="http://schemas.microsoft.com/office/powerpoint/2010/main">
          <mc:Choice Requires="p14">
            <p:contentPart p14:bwMode="auto" r:id="rId374">
              <p14:nvContentPartPr>
                <p14:cNvPr id="87" name="Encre 86">
                  <a:extLst>
                    <a:ext uri="{FF2B5EF4-FFF2-40B4-BE49-F238E27FC236}">
                      <a16:creationId xmlns:a16="http://schemas.microsoft.com/office/drawing/2014/main" id="{9C02F1E9-23AF-42CD-9752-E34E84409542}"/>
                    </a:ext>
                  </a:extLst>
                </p14:cNvPr>
                <p14:cNvContentPartPr/>
                <p14:nvPr/>
              </p14:nvContentPartPr>
              <p14:xfrm>
                <a:off x="1662864" y="3429821"/>
                <a:ext cx="23400" cy="379800"/>
              </p14:xfrm>
            </p:contentPart>
          </mc:Choice>
          <mc:Fallback xmlns="">
            <p:pic>
              <p:nvPicPr>
                <p:cNvPr id="87" name="Encre 86">
                  <a:extLst>
                    <a:ext uri="{FF2B5EF4-FFF2-40B4-BE49-F238E27FC236}">
                      <a16:creationId xmlns:a16="http://schemas.microsoft.com/office/drawing/2014/main" id="{9C02F1E9-23AF-42CD-9752-E34E84409542}"/>
                    </a:ext>
                  </a:extLst>
                </p:cNvPr>
                <p:cNvPicPr/>
                <p:nvPr/>
              </p:nvPicPr>
              <p:blipFill>
                <a:blip r:embed="rId375"/>
                <a:stretch>
                  <a:fillRect/>
                </a:stretch>
              </p:blipFill>
              <p:spPr>
                <a:xfrm>
                  <a:off x="1644864" y="3411821"/>
                  <a:ext cx="59040" cy="415440"/>
                </a:xfrm>
                <a:prstGeom prst="rect">
                  <a:avLst/>
                </a:prstGeom>
              </p:spPr>
            </p:pic>
          </mc:Fallback>
        </mc:AlternateContent>
        <mc:AlternateContent xmlns:mc="http://schemas.openxmlformats.org/markup-compatibility/2006" xmlns:p14="http://schemas.microsoft.com/office/powerpoint/2010/main">
          <mc:Choice Requires="p14">
            <p:contentPart p14:bwMode="auto" r:id="rId376">
              <p14:nvContentPartPr>
                <p14:cNvPr id="635" name="Encre 634">
                  <a:extLst>
                    <a:ext uri="{FF2B5EF4-FFF2-40B4-BE49-F238E27FC236}">
                      <a16:creationId xmlns:a16="http://schemas.microsoft.com/office/drawing/2014/main" id="{D09D9518-9E0F-42E3-B61B-F92BD992AD98}"/>
                    </a:ext>
                  </a:extLst>
                </p14:cNvPr>
                <p14:cNvContentPartPr/>
                <p14:nvPr/>
              </p14:nvContentPartPr>
              <p14:xfrm>
                <a:off x="1442040" y="3128010"/>
                <a:ext cx="77400" cy="120960"/>
              </p14:xfrm>
            </p:contentPart>
          </mc:Choice>
          <mc:Fallback xmlns="">
            <p:pic>
              <p:nvPicPr>
                <p:cNvPr id="635" name="Encre 634">
                  <a:extLst>
                    <a:ext uri="{FF2B5EF4-FFF2-40B4-BE49-F238E27FC236}">
                      <a16:creationId xmlns:a16="http://schemas.microsoft.com/office/drawing/2014/main" id="{D09D9518-9E0F-42E3-B61B-F92BD992AD98}"/>
                    </a:ext>
                  </a:extLst>
                </p:cNvPr>
                <p:cNvPicPr/>
                <p:nvPr/>
              </p:nvPicPr>
              <p:blipFill>
                <a:blip r:embed="rId377"/>
                <a:stretch>
                  <a:fillRect/>
                </a:stretch>
              </p:blipFill>
              <p:spPr>
                <a:xfrm>
                  <a:off x="1437720" y="3123690"/>
                  <a:ext cx="86040" cy="129600"/>
                </a:xfrm>
                <a:prstGeom prst="rect">
                  <a:avLst/>
                </a:prstGeom>
              </p:spPr>
            </p:pic>
          </mc:Fallback>
        </mc:AlternateContent>
        <mc:AlternateContent xmlns:mc="http://schemas.openxmlformats.org/markup-compatibility/2006" xmlns:p14="http://schemas.microsoft.com/office/powerpoint/2010/main">
          <mc:Choice Requires="p14">
            <p:contentPart p14:bwMode="auto" r:id="rId378">
              <p14:nvContentPartPr>
                <p14:cNvPr id="636" name="Encre 635">
                  <a:extLst>
                    <a:ext uri="{FF2B5EF4-FFF2-40B4-BE49-F238E27FC236}">
                      <a16:creationId xmlns:a16="http://schemas.microsoft.com/office/drawing/2014/main" id="{CE51CC69-1366-4327-BAC5-9A79686AFE96}"/>
                    </a:ext>
                  </a:extLst>
                </p14:cNvPr>
                <p14:cNvContentPartPr/>
                <p14:nvPr/>
              </p14:nvContentPartPr>
              <p14:xfrm>
                <a:off x="1529520" y="3143850"/>
                <a:ext cx="360" cy="360"/>
              </p14:xfrm>
            </p:contentPart>
          </mc:Choice>
          <mc:Fallback xmlns="">
            <p:pic>
              <p:nvPicPr>
                <p:cNvPr id="636" name="Encre 635">
                  <a:extLst>
                    <a:ext uri="{FF2B5EF4-FFF2-40B4-BE49-F238E27FC236}">
                      <a16:creationId xmlns:a16="http://schemas.microsoft.com/office/drawing/2014/main" id="{CE51CC69-1366-4327-BAC5-9A79686AFE96}"/>
                    </a:ext>
                  </a:extLst>
                </p:cNvPr>
                <p:cNvPicPr/>
                <p:nvPr/>
              </p:nvPicPr>
              <p:blipFill>
                <a:blip r:embed="rId108"/>
                <a:stretch>
                  <a:fillRect/>
                </a:stretch>
              </p:blipFill>
              <p:spPr>
                <a:xfrm>
                  <a:off x="1525200" y="3139530"/>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379">
              <p14:nvContentPartPr>
                <p14:cNvPr id="637" name="Encre 636">
                  <a:extLst>
                    <a:ext uri="{FF2B5EF4-FFF2-40B4-BE49-F238E27FC236}">
                      <a16:creationId xmlns:a16="http://schemas.microsoft.com/office/drawing/2014/main" id="{DB6D9337-1F49-444B-A4C6-0BC73F309FC6}"/>
                    </a:ext>
                  </a:extLst>
                </p14:cNvPr>
                <p14:cNvContentPartPr/>
                <p14:nvPr/>
              </p14:nvContentPartPr>
              <p14:xfrm>
                <a:off x="1529880" y="3158970"/>
                <a:ext cx="64440" cy="39600"/>
              </p14:xfrm>
            </p:contentPart>
          </mc:Choice>
          <mc:Fallback xmlns="">
            <p:pic>
              <p:nvPicPr>
                <p:cNvPr id="637" name="Encre 636">
                  <a:extLst>
                    <a:ext uri="{FF2B5EF4-FFF2-40B4-BE49-F238E27FC236}">
                      <a16:creationId xmlns:a16="http://schemas.microsoft.com/office/drawing/2014/main" id="{DB6D9337-1F49-444B-A4C6-0BC73F309FC6}"/>
                    </a:ext>
                  </a:extLst>
                </p:cNvPr>
                <p:cNvPicPr/>
                <p:nvPr/>
              </p:nvPicPr>
              <p:blipFill>
                <a:blip r:embed="rId380"/>
                <a:stretch>
                  <a:fillRect/>
                </a:stretch>
              </p:blipFill>
              <p:spPr>
                <a:xfrm>
                  <a:off x="1525560" y="3154650"/>
                  <a:ext cx="73080" cy="48240"/>
                </a:xfrm>
                <a:prstGeom prst="rect">
                  <a:avLst/>
                </a:prstGeom>
              </p:spPr>
            </p:pic>
          </mc:Fallback>
        </mc:AlternateContent>
        <mc:AlternateContent xmlns:mc="http://schemas.openxmlformats.org/markup-compatibility/2006" xmlns:p14="http://schemas.microsoft.com/office/powerpoint/2010/main">
          <mc:Choice Requires="p14">
            <p:contentPart p14:bwMode="auto" r:id="rId381">
              <p14:nvContentPartPr>
                <p14:cNvPr id="638" name="Encre 637">
                  <a:extLst>
                    <a:ext uri="{FF2B5EF4-FFF2-40B4-BE49-F238E27FC236}">
                      <a16:creationId xmlns:a16="http://schemas.microsoft.com/office/drawing/2014/main" id="{7A876B5C-C0C1-4953-8796-0E8384FEE710}"/>
                    </a:ext>
                  </a:extLst>
                </p14:cNvPr>
                <p14:cNvContentPartPr/>
                <p14:nvPr/>
              </p14:nvContentPartPr>
              <p14:xfrm>
                <a:off x="1618800" y="3129810"/>
                <a:ext cx="29880" cy="115200"/>
              </p14:xfrm>
            </p:contentPart>
          </mc:Choice>
          <mc:Fallback xmlns="">
            <p:pic>
              <p:nvPicPr>
                <p:cNvPr id="638" name="Encre 637">
                  <a:extLst>
                    <a:ext uri="{FF2B5EF4-FFF2-40B4-BE49-F238E27FC236}">
                      <a16:creationId xmlns:a16="http://schemas.microsoft.com/office/drawing/2014/main" id="{7A876B5C-C0C1-4953-8796-0E8384FEE710}"/>
                    </a:ext>
                  </a:extLst>
                </p:cNvPr>
                <p:cNvPicPr/>
                <p:nvPr/>
              </p:nvPicPr>
              <p:blipFill>
                <a:blip r:embed="rId382"/>
                <a:stretch>
                  <a:fillRect/>
                </a:stretch>
              </p:blipFill>
              <p:spPr>
                <a:xfrm>
                  <a:off x="1614480" y="3125490"/>
                  <a:ext cx="38520" cy="123840"/>
                </a:xfrm>
                <a:prstGeom prst="rect">
                  <a:avLst/>
                </a:prstGeom>
              </p:spPr>
            </p:pic>
          </mc:Fallback>
        </mc:AlternateContent>
        <mc:AlternateContent xmlns:mc="http://schemas.openxmlformats.org/markup-compatibility/2006" xmlns:p14="http://schemas.microsoft.com/office/powerpoint/2010/main">
          <mc:Choice Requires="p14">
            <p:contentPart p14:bwMode="auto" r:id="rId383">
              <p14:nvContentPartPr>
                <p14:cNvPr id="639" name="Encre 638">
                  <a:extLst>
                    <a:ext uri="{FF2B5EF4-FFF2-40B4-BE49-F238E27FC236}">
                      <a16:creationId xmlns:a16="http://schemas.microsoft.com/office/drawing/2014/main" id="{ACC8D677-0189-4F79-8F94-C7AF8789AF78}"/>
                    </a:ext>
                  </a:extLst>
                </p14:cNvPr>
                <p14:cNvContentPartPr/>
                <p14:nvPr/>
              </p14:nvContentPartPr>
              <p14:xfrm>
                <a:off x="1638600" y="3150690"/>
                <a:ext cx="103320" cy="43920"/>
              </p14:xfrm>
            </p:contentPart>
          </mc:Choice>
          <mc:Fallback xmlns="">
            <p:pic>
              <p:nvPicPr>
                <p:cNvPr id="639" name="Encre 638">
                  <a:extLst>
                    <a:ext uri="{FF2B5EF4-FFF2-40B4-BE49-F238E27FC236}">
                      <a16:creationId xmlns:a16="http://schemas.microsoft.com/office/drawing/2014/main" id="{ACC8D677-0189-4F79-8F94-C7AF8789AF78}"/>
                    </a:ext>
                  </a:extLst>
                </p:cNvPr>
                <p:cNvPicPr/>
                <p:nvPr/>
              </p:nvPicPr>
              <p:blipFill>
                <a:blip r:embed="rId384"/>
                <a:stretch>
                  <a:fillRect/>
                </a:stretch>
              </p:blipFill>
              <p:spPr>
                <a:xfrm>
                  <a:off x="1634280" y="3146370"/>
                  <a:ext cx="111960" cy="52560"/>
                </a:xfrm>
                <a:prstGeom prst="rect">
                  <a:avLst/>
                </a:prstGeom>
              </p:spPr>
            </p:pic>
          </mc:Fallback>
        </mc:AlternateContent>
        <mc:AlternateContent xmlns:mc="http://schemas.openxmlformats.org/markup-compatibility/2006" xmlns:p14="http://schemas.microsoft.com/office/powerpoint/2010/main">
          <mc:Choice Requires="p14">
            <p:contentPart p14:bwMode="auto" r:id="rId385">
              <p14:nvContentPartPr>
                <p14:cNvPr id="640" name="Encre 639">
                  <a:extLst>
                    <a:ext uri="{FF2B5EF4-FFF2-40B4-BE49-F238E27FC236}">
                      <a16:creationId xmlns:a16="http://schemas.microsoft.com/office/drawing/2014/main" id="{05580D8B-FFB2-4C4F-B72B-3B931A2E9356}"/>
                    </a:ext>
                  </a:extLst>
                </p14:cNvPr>
                <p14:cNvContentPartPr/>
                <p14:nvPr/>
              </p14:nvContentPartPr>
              <p14:xfrm>
                <a:off x="1743360" y="3128370"/>
                <a:ext cx="720" cy="3960"/>
              </p14:xfrm>
            </p:contentPart>
          </mc:Choice>
          <mc:Fallback xmlns="">
            <p:pic>
              <p:nvPicPr>
                <p:cNvPr id="640" name="Encre 639">
                  <a:extLst>
                    <a:ext uri="{FF2B5EF4-FFF2-40B4-BE49-F238E27FC236}">
                      <a16:creationId xmlns:a16="http://schemas.microsoft.com/office/drawing/2014/main" id="{05580D8B-FFB2-4C4F-B72B-3B931A2E9356}"/>
                    </a:ext>
                  </a:extLst>
                </p:cNvPr>
                <p:cNvPicPr/>
                <p:nvPr/>
              </p:nvPicPr>
              <p:blipFill>
                <a:blip r:embed="rId386"/>
                <a:stretch>
                  <a:fillRect/>
                </a:stretch>
              </p:blipFill>
              <p:spPr>
                <a:xfrm>
                  <a:off x="1739040" y="3124050"/>
                  <a:ext cx="9360" cy="12600"/>
                </a:xfrm>
                <a:prstGeom prst="rect">
                  <a:avLst/>
                </a:prstGeom>
              </p:spPr>
            </p:pic>
          </mc:Fallback>
        </mc:AlternateContent>
        <mc:AlternateContent xmlns:mc="http://schemas.openxmlformats.org/markup-compatibility/2006" xmlns:p14="http://schemas.microsoft.com/office/powerpoint/2010/main">
          <mc:Choice Requires="p14">
            <p:contentPart p14:bwMode="auto" r:id="rId387">
              <p14:nvContentPartPr>
                <p14:cNvPr id="641" name="Encre 640">
                  <a:extLst>
                    <a:ext uri="{FF2B5EF4-FFF2-40B4-BE49-F238E27FC236}">
                      <a16:creationId xmlns:a16="http://schemas.microsoft.com/office/drawing/2014/main" id="{B165B5AE-8C94-4A65-BB63-10A6FF409368}"/>
                    </a:ext>
                  </a:extLst>
                </p14:cNvPr>
                <p14:cNvContentPartPr/>
                <p14:nvPr/>
              </p14:nvContentPartPr>
              <p14:xfrm>
                <a:off x="1750920" y="3148530"/>
                <a:ext cx="68760" cy="41760"/>
              </p14:xfrm>
            </p:contentPart>
          </mc:Choice>
          <mc:Fallback xmlns="">
            <p:pic>
              <p:nvPicPr>
                <p:cNvPr id="641" name="Encre 640">
                  <a:extLst>
                    <a:ext uri="{FF2B5EF4-FFF2-40B4-BE49-F238E27FC236}">
                      <a16:creationId xmlns:a16="http://schemas.microsoft.com/office/drawing/2014/main" id="{B165B5AE-8C94-4A65-BB63-10A6FF409368}"/>
                    </a:ext>
                  </a:extLst>
                </p:cNvPr>
                <p:cNvPicPr/>
                <p:nvPr/>
              </p:nvPicPr>
              <p:blipFill>
                <a:blip r:embed="rId388"/>
                <a:stretch>
                  <a:fillRect/>
                </a:stretch>
              </p:blipFill>
              <p:spPr>
                <a:xfrm>
                  <a:off x="1746600" y="3144210"/>
                  <a:ext cx="77400" cy="50400"/>
                </a:xfrm>
                <a:prstGeom prst="rect">
                  <a:avLst/>
                </a:prstGeom>
              </p:spPr>
            </p:pic>
          </mc:Fallback>
        </mc:AlternateContent>
        <mc:AlternateContent xmlns:mc="http://schemas.openxmlformats.org/markup-compatibility/2006" xmlns:p14="http://schemas.microsoft.com/office/powerpoint/2010/main">
          <mc:Choice Requires="p14">
            <p:contentPart p14:bwMode="auto" r:id="rId389">
              <p14:nvContentPartPr>
                <p14:cNvPr id="642" name="Encre 641">
                  <a:extLst>
                    <a:ext uri="{FF2B5EF4-FFF2-40B4-BE49-F238E27FC236}">
                      <a16:creationId xmlns:a16="http://schemas.microsoft.com/office/drawing/2014/main" id="{A8260B22-DF8C-4AEB-A217-4768160ECE2D}"/>
                    </a:ext>
                  </a:extLst>
                </p14:cNvPr>
                <p14:cNvContentPartPr/>
                <p14:nvPr/>
              </p14:nvContentPartPr>
              <p14:xfrm>
                <a:off x="1395240" y="3308010"/>
                <a:ext cx="123840" cy="82800"/>
              </p14:xfrm>
            </p:contentPart>
          </mc:Choice>
          <mc:Fallback xmlns="">
            <p:pic>
              <p:nvPicPr>
                <p:cNvPr id="642" name="Encre 641">
                  <a:extLst>
                    <a:ext uri="{FF2B5EF4-FFF2-40B4-BE49-F238E27FC236}">
                      <a16:creationId xmlns:a16="http://schemas.microsoft.com/office/drawing/2014/main" id="{A8260B22-DF8C-4AEB-A217-4768160ECE2D}"/>
                    </a:ext>
                  </a:extLst>
                </p:cNvPr>
                <p:cNvPicPr/>
                <p:nvPr/>
              </p:nvPicPr>
              <p:blipFill>
                <a:blip r:embed="rId390"/>
                <a:stretch>
                  <a:fillRect/>
                </a:stretch>
              </p:blipFill>
              <p:spPr>
                <a:xfrm>
                  <a:off x="1390920" y="3303690"/>
                  <a:ext cx="132480" cy="91440"/>
                </a:xfrm>
                <a:prstGeom prst="rect">
                  <a:avLst/>
                </a:prstGeom>
              </p:spPr>
            </p:pic>
          </mc:Fallback>
        </mc:AlternateContent>
        <mc:AlternateContent xmlns:mc="http://schemas.openxmlformats.org/markup-compatibility/2006" xmlns:p14="http://schemas.microsoft.com/office/powerpoint/2010/main">
          <mc:Choice Requires="p14">
            <p:contentPart p14:bwMode="auto" r:id="rId391">
              <p14:nvContentPartPr>
                <p14:cNvPr id="643" name="Encre 642">
                  <a:extLst>
                    <a:ext uri="{FF2B5EF4-FFF2-40B4-BE49-F238E27FC236}">
                      <a16:creationId xmlns:a16="http://schemas.microsoft.com/office/drawing/2014/main" id="{80269D98-59B5-46D6-8F5E-6AB0DA1565E7}"/>
                    </a:ext>
                  </a:extLst>
                </p14:cNvPr>
                <p14:cNvContentPartPr/>
                <p14:nvPr/>
              </p14:nvContentPartPr>
              <p14:xfrm>
                <a:off x="1511880" y="3302970"/>
                <a:ext cx="27000" cy="2880"/>
              </p14:xfrm>
            </p:contentPart>
          </mc:Choice>
          <mc:Fallback xmlns="">
            <p:pic>
              <p:nvPicPr>
                <p:cNvPr id="643" name="Encre 642">
                  <a:extLst>
                    <a:ext uri="{FF2B5EF4-FFF2-40B4-BE49-F238E27FC236}">
                      <a16:creationId xmlns:a16="http://schemas.microsoft.com/office/drawing/2014/main" id="{80269D98-59B5-46D6-8F5E-6AB0DA1565E7}"/>
                    </a:ext>
                  </a:extLst>
                </p:cNvPr>
                <p:cNvPicPr/>
                <p:nvPr/>
              </p:nvPicPr>
              <p:blipFill>
                <a:blip r:embed="rId392"/>
                <a:stretch>
                  <a:fillRect/>
                </a:stretch>
              </p:blipFill>
              <p:spPr>
                <a:xfrm>
                  <a:off x="1507560" y="3298650"/>
                  <a:ext cx="35640" cy="11520"/>
                </a:xfrm>
                <a:prstGeom prst="rect">
                  <a:avLst/>
                </a:prstGeom>
              </p:spPr>
            </p:pic>
          </mc:Fallback>
        </mc:AlternateContent>
        <mc:AlternateContent xmlns:mc="http://schemas.openxmlformats.org/markup-compatibility/2006" xmlns:p14="http://schemas.microsoft.com/office/powerpoint/2010/main">
          <mc:Choice Requires="p14">
            <p:contentPart p14:bwMode="auto" r:id="rId393">
              <p14:nvContentPartPr>
                <p14:cNvPr id="644" name="Encre 643">
                  <a:extLst>
                    <a:ext uri="{FF2B5EF4-FFF2-40B4-BE49-F238E27FC236}">
                      <a16:creationId xmlns:a16="http://schemas.microsoft.com/office/drawing/2014/main" id="{4CD2B87D-B61E-4F40-8856-0037799FA137}"/>
                    </a:ext>
                  </a:extLst>
                </p14:cNvPr>
                <p14:cNvContentPartPr/>
                <p14:nvPr/>
              </p14:nvContentPartPr>
              <p14:xfrm>
                <a:off x="1534200" y="3295410"/>
                <a:ext cx="125640" cy="64080"/>
              </p14:xfrm>
            </p:contentPart>
          </mc:Choice>
          <mc:Fallback xmlns="">
            <p:pic>
              <p:nvPicPr>
                <p:cNvPr id="644" name="Encre 643">
                  <a:extLst>
                    <a:ext uri="{FF2B5EF4-FFF2-40B4-BE49-F238E27FC236}">
                      <a16:creationId xmlns:a16="http://schemas.microsoft.com/office/drawing/2014/main" id="{4CD2B87D-B61E-4F40-8856-0037799FA137}"/>
                    </a:ext>
                  </a:extLst>
                </p:cNvPr>
                <p:cNvPicPr/>
                <p:nvPr/>
              </p:nvPicPr>
              <p:blipFill>
                <a:blip r:embed="rId394"/>
                <a:stretch>
                  <a:fillRect/>
                </a:stretch>
              </p:blipFill>
              <p:spPr>
                <a:xfrm>
                  <a:off x="1529880" y="3291090"/>
                  <a:ext cx="134280"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395">
              <p14:nvContentPartPr>
                <p14:cNvPr id="645" name="Encre 644">
                  <a:extLst>
                    <a:ext uri="{FF2B5EF4-FFF2-40B4-BE49-F238E27FC236}">
                      <a16:creationId xmlns:a16="http://schemas.microsoft.com/office/drawing/2014/main" id="{F0AEC69A-B77A-438A-AC05-22ED728817B5}"/>
                    </a:ext>
                  </a:extLst>
                </p14:cNvPr>
                <p14:cNvContentPartPr/>
                <p14:nvPr/>
              </p14:nvContentPartPr>
              <p14:xfrm>
                <a:off x="1633560" y="3302250"/>
                <a:ext cx="44280" cy="5760"/>
              </p14:xfrm>
            </p:contentPart>
          </mc:Choice>
          <mc:Fallback xmlns="">
            <p:pic>
              <p:nvPicPr>
                <p:cNvPr id="645" name="Encre 644">
                  <a:extLst>
                    <a:ext uri="{FF2B5EF4-FFF2-40B4-BE49-F238E27FC236}">
                      <a16:creationId xmlns:a16="http://schemas.microsoft.com/office/drawing/2014/main" id="{F0AEC69A-B77A-438A-AC05-22ED728817B5}"/>
                    </a:ext>
                  </a:extLst>
                </p:cNvPr>
                <p:cNvPicPr/>
                <p:nvPr/>
              </p:nvPicPr>
              <p:blipFill>
                <a:blip r:embed="rId396"/>
                <a:stretch>
                  <a:fillRect/>
                </a:stretch>
              </p:blipFill>
              <p:spPr>
                <a:xfrm>
                  <a:off x="1629240" y="3297930"/>
                  <a:ext cx="52920" cy="14400"/>
                </a:xfrm>
                <a:prstGeom prst="rect">
                  <a:avLst/>
                </a:prstGeom>
              </p:spPr>
            </p:pic>
          </mc:Fallback>
        </mc:AlternateContent>
        <mc:AlternateContent xmlns:mc="http://schemas.openxmlformats.org/markup-compatibility/2006" xmlns:p14="http://schemas.microsoft.com/office/powerpoint/2010/main">
          <mc:Choice Requires="p14">
            <p:contentPart p14:bwMode="auto" r:id="rId397">
              <p14:nvContentPartPr>
                <p14:cNvPr id="646" name="Encre 645">
                  <a:extLst>
                    <a:ext uri="{FF2B5EF4-FFF2-40B4-BE49-F238E27FC236}">
                      <a16:creationId xmlns:a16="http://schemas.microsoft.com/office/drawing/2014/main" id="{C8084AEC-C156-42DA-AD9D-CD88F2955622}"/>
                    </a:ext>
                  </a:extLst>
                </p14:cNvPr>
                <p14:cNvContentPartPr/>
                <p14:nvPr/>
              </p14:nvContentPartPr>
              <p14:xfrm>
                <a:off x="1704120" y="3298290"/>
                <a:ext cx="28440" cy="99000"/>
              </p14:xfrm>
            </p:contentPart>
          </mc:Choice>
          <mc:Fallback xmlns="">
            <p:pic>
              <p:nvPicPr>
                <p:cNvPr id="646" name="Encre 645">
                  <a:extLst>
                    <a:ext uri="{FF2B5EF4-FFF2-40B4-BE49-F238E27FC236}">
                      <a16:creationId xmlns:a16="http://schemas.microsoft.com/office/drawing/2014/main" id="{C8084AEC-C156-42DA-AD9D-CD88F2955622}"/>
                    </a:ext>
                  </a:extLst>
                </p:cNvPr>
                <p:cNvPicPr/>
                <p:nvPr/>
              </p:nvPicPr>
              <p:blipFill>
                <a:blip r:embed="rId398"/>
                <a:stretch>
                  <a:fillRect/>
                </a:stretch>
              </p:blipFill>
              <p:spPr>
                <a:xfrm>
                  <a:off x="1699800" y="3293970"/>
                  <a:ext cx="37080" cy="107640"/>
                </a:xfrm>
                <a:prstGeom prst="rect">
                  <a:avLst/>
                </a:prstGeom>
              </p:spPr>
            </p:pic>
          </mc:Fallback>
        </mc:AlternateContent>
        <mc:AlternateContent xmlns:mc="http://schemas.openxmlformats.org/markup-compatibility/2006" xmlns:p14="http://schemas.microsoft.com/office/powerpoint/2010/main">
          <mc:Choice Requires="p14">
            <p:contentPart p14:bwMode="auto" r:id="rId399">
              <p14:nvContentPartPr>
                <p14:cNvPr id="647" name="Encre 646">
                  <a:extLst>
                    <a:ext uri="{FF2B5EF4-FFF2-40B4-BE49-F238E27FC236}">
                      <a16:creationId xmlns:a16="http://schemas.microsoft.com/office/drawing/2014/main" id="{892E6D5F-ECCD-4195-85A3-5294ACCFEE0E}"/>
                    </a:ext>
                  </a:extLst>
                </p14:cNvPr>
                <p14:cNvContentPartPr/>
                <p14:nvPr/>
              </p14:nvContentPartPr>
              <p14:xfrm>
                <a:off x="1730400" y="3308730"/>
                <a:ext cx="78840" cy="42120"/>
              </p14:xfrm>
            </p:contentPart>
          </mc:Choice>
          <mc:Fallback xmlns="">
            <p:pic>
              <p:nvPicPr>
                <p:cNvPr id="647" name="Encre 646">
                  <a:extLst>
                    <a:ext uri="{FF2B5EF4-FFF2-40B4-BE49-F238E27FC236}">
                      <a16:creationId xmlns:a16="http://schemas.microsoft.com/office/drawing/2014/main" id="{892E6D5F-ECCD-4195-85A3-5294ACCFEE0E}"/>
                    </a:ext>
                  </a:extLst>
                </p:cNvPr>
                <p:cNvPicPr/>
                <p:nvPr/>
              </p:nvPicPr>
              <p:blipFill>
                <a:blip r:embed="rId400"/>
                <a:stretch>
                  <a:fillRect/>
                </a:stretch>
              </p:blipFill>
              <p:spPr>
                <a:xfrm>
                  <a:off x="1726080" y="3304410"/>
                  <a:ext cx="87480" cy="50760"/>
                </a:xfrm>
                <a:prstGeom prst="rect">
                  <a:avLst/>
                </a:prstGeom>
              </p:spPr>
            </p:pic>
          </mc:Fallback>
        </mc:AlternateContent>
        <mc:AlternateContent xmlns:mc="http://schemas.openxmlformats.org/markup-compatibility/2006" xmlns:p14="http://schemas.microsoft.com/office/powerpoint/2010/main">
          <mc:Choice Requires="p14">
            <p:contentPart p14:bwMode="auto" r:id="rId401">
              <p14:nvContentPartPr>
                <p14:cNvPr id="648" name="Encre 647">
                  <a:extLst>
                    <a:ext uri="{FF2B5EF4-FFF2-40B4-BE49-F238E27FC236}">
                      <a16:creationId xmlns:a16="http://schemas.microsoft.com/office/drawing/2014/main" id="{E6E0DE25-E4E3-41BC-B933-6B9C7271E35E}"/>
                    </a:ext>
                  </a:extLst>
                </p14:cNvPr>
                <p14:cNvContentPartPr/>
                <p14:nvPr/>
              </p14:nvContentPartPr>
              <p14:xfrm>
                <a:off x="1799520" y="3284970"/>
                <a:ext cx="2880" cy="2160"/>
              </p14:xfrm>
            </p:contentPart>
          </mc:Choice>
          <mc:Fallback xmlns="">
            <p:pic>
              <p:nvPicPr>
                <p:cNvPr id="648" name="Encre 647">
                  <a:extLst>
                    <a:ext uri="{FF2B5EF4-FFF2-40B4-BE49-F238E27FC236}">
                      <a16:creationId xmlns:a16="http://schemas.microsoft.com/office/drawing/2014/main" id="{E6E0DE25-E4E3-41BC-B933-6B9C7271E35E}"/>
                    </a:ext>
                  </a:extLst>
                </p:cNvPr>
                <p:cNvPicPr/>
                <p:nvPr/>
              </p:nvPicPr>
              <p:blipFill>
                <a:blip r:embed="rId100"/>
                <a:stretch>
                  <a:fillRect/>
                </a:stretch>
              </p:blipFill>
              <p:spPr>
                <a:xfrm>
                  <a:off x="1795200" y="3280650"/>
                  <a:ext cx="11520" cy="10800"/>
                </a:xfrm>
                <a:prstGeom prst="rect">
                  <a:avLst/>
                </a:prstGeom>
              </p:spPr>
            </p:pic>
          </mc:Fallback>
        </mc:AlternateContent>
        <mc:AlternateContent xmlns:mc="http://schemas.openxmlformats.org/markup-compatibility/2006" xmlns:p14="http://schemas.microsoft.com/office/powerpoint/2010/main">
          <mc:Choice Requires="p14">
            <p:contentPart p14:bwMode="auto" r:id="rId402">
              <p14:nvContentPartPr>
                <p14:cNvPr id="649" name="Encre 648">
                  <a:extLst>
                    <a:ext uri="{FF2B5EF4-FFF2-40B4-BE49-F238E27FC236}">
                      <a16:creationId xmlns:a16="http://schemas.microsoft.com/office/drawing/2014/main" id="{CB7251BB-9CF0-4ACF-8E6F-46C73E7AFFC8}"/>
                    </a:ext>
                  </a:extLst>
                </p14:cNvPr>
                <p14:cNvContentPartPr/>
                <p14:nvPr/>
              </p14:nvContentPartPr>
              <p14:xfrm>
                <a:off x="1808160" y="3308730"/>
                <a:ext cx="10440" cy="37800"/>
              </p14:xfrm>
            </p:contentPart>
          </mc:Choice>
          <mc:Fallback xmlns="">
            <p:pic>
              <p:nvPicPr>
                <p:cNvPr id="649" name="Encre 648">
                  <a:extLst>
                    <a:ext uri="{FF2B5EF4-FFF2-40B4-BE49-F238E27FC236}">
                      <a16:creationId xmlns:a16="http://schemas.microsoft.com/office/drawing/2014/main" id="{CB7251BB-9CF0-4ACF-8E6F-46C73E7AFFC8}"/>
                    </a:ext>
                  </a:extLst>
                </p:cNvPr>
                <p:cNvPicPr/>
                <p:nvPr/>
              </p:nvPicPr>
              <p:blipFill>
                <a:blip r:embed="rId403"/>
                <a:stretch>
                  <a:fillRect/>
                </a:stretch>
              </p:blipFill>
              <p:spPr>
                <a:xfrm>
                  <a:off x="1803840" y="3304410"/>
                  <a:ext cx="19080" cy="46440"/>
                </a:xfrm>
                <a:prstGeom prst="rect">
                  <a:avLst/>
                </a:prstGeom>
              </p:spPr>
            </p:pic>
          </mc:Fallback>
        </mc:AlternateContent>
        <mc:AlternateContent xmlns:mc="http://schemas.openxmlformats.org/markup-compatibility/2006" xmlns:p14="http://schemas.microsoft.com/office/powerpoint/2010/main">
          <mc:Choice Requires="p14">
            <p:contentPart p14:bwMode="auto" r:id="rId404">
              <p14:nvContentPartPr>
                <p14:cNvPr id="650" name="Encre 649">
                  <a:extLst>
                    <a:ext uri="{FF2B5EF4-FFF2-40B4-BE49-F238E27FC236}">
                      <a16:creationId xmlns:a16="http://schemas.microsoft.com/office/drawing/2014/main" id="{96B829E6-F4E4-4EA9-A0D0-23AC0409C42F}"/>
                    </a:ext>
                  </a:extLst>
                </p14:cNvPr>
                <p14:cNvContentPartPr/>
                <p14:nvPr/>
              </p14:nvContentPartPr>
              <p14:xfrm>
                <a:off x="1831200" y="3268770"/>
                <a:ext cx="129240" cy="75240"/>
              </p14:xfrm>
            </p:contentPart>
          </mc:Choice>
          <mc:Fallback xmlns="">
            <p:pic>
              <p:nvPicPr>
                <p:cNvPr id="650" name="Encre 649">
                  <a:extLst>
                    <a:ext uri="{FF2B5EF4-FFF2-40B4-BE49-F238E27FC236}">
                      <a16:creationId xmlns:a16="http://schemas.microsoft.com/office/drawing/2014/main" id="{96B829E6-F4E4-4EA9-A0D0-23AC0409C42F}"/>
                    </a:ext>
                  </a:extLst>
                </p:cNvPr>
                <p:cNvPicPr/>
                <p:nvPr/>
              </p:nvPicPr>
              <p:blipFill>
                <a:blip r:embed="rId405"/>
                <a:stretch>
                  <a:fillRect/>
                </a:stretch>
              </p:blipFill>
              <p:spPr>
                <a:xfrm>
                  <a:off x="1826880" y="3264450"/>
                  <a:ext cx="137880" cy="83880"/>
                </a:xfrm>
                <a:prstGeom prst="rect">
                  <a:avLst/>
                </a:prstGeom>
              </p:spPr>
            </p:pic>
          </mc:Fallback>
        </mc:AlternateContent>
        <mc:AlternateContent xmlns:mc="http://schemas.openxmlformats.org/markup-compatibility/2006" xmlns:p14="http://schemas.microsoft.com/office/powerpoint/2010/main">
          <mc:Choice Requires="p14">
            <p:contentPart p14:bwMode="auto" r:id="rId406">
              <p14:nvContentPartPr>
                <p14:cNvPr id="651" name="Encre 650">
                  <a:extLst>
                    <a:ext uri="{FF2B5EF4-FFF2-40B4-BE49-F238E27FC236}">
                      <a16:creationId xmlns:a16="http://schemas.microsoft.com/office/drawing/2014/main" id="{0A0A2C39-EC7D-40C4-80B4-4E83540002A6}"/>
                    </a:ext>
                  </a:extLst>
                </p14:cNvPr>
                <p14:cNvContentPartPr/>
                <p14:nvPr/>
              </p14:nvContentPartPr>
              <p14:xfrm>
                <a:off x="1931280" y="3281730"/>
                <a:ext cx="38160" cy="2520"/>
              </p14:xfrm>
            </p:contentPart>
          </mc:Choice>
          <mc:Fallback xmlns="">
            <p:pic>
              <p:nvPicPr>
                <p:cNvPr id="651" name="Encre 650">
                  <a:extLst>
                    <a:ext uri="{FF2B5EF4-FFF2-40B4-BE49-F238E27FC236}">
                      <a16:creationId xmlns:a16="http://schemas.microsoft.com/office/drawing/2014/main" id="{0A0A2C39-EC7D-40C4-80B4-4E83540002A6}"/>
                    </a:ext>
                  </a:extLst>
                </p:cNvPr>
                <p:cNvPicPr/>
                <p:nvPr/>
              </p:nvPicPr>
              <p:blipFill>
                <a:blip r:embed="rId407"/>
                <a:stretch>
                  <a:fillRect/>
                </a:stretch>
              </p:blipFill>
              <p:spPr>
                <a:xfrm>
                  <a:off x="1926960" y="3277410"/>
                  <a:ext cx="46800" cy="11160"/>
                </a:xfrm>
                <a:prstGeom prst="rect">
                  <a:avLst/>
                </a:prstGeom>
              </p:spPr>
            </p:pic>
          </mc:Fallback>
        </mc:AlternateContent>
        <mc:AlternateContent xmlns:mc="http://schemas.openxmlformats.org/markup-compatibility/2006" xmlns:p14="http://schemas.microsoft.com/office/powerpoint/2010/main">
          <mc:Choice Requires="p14">
            <p:contentPart p14:bwMode="auto" r:id="rId408">
              <p14:nvContentPartPr>
                <p14:cNvPr id="673" name="Encre 672">
                  <a:extLst>
                    <a:ext uri="{FF2B5EF4-FFF2-40B4-BE49-F238E27FC236}">
                      <a16:creationId xmlns:a16="http://schemas.microsoft.com/office/drawing/2014/main" id="{B50E2A7A-6BC8-435C-9ACE-CD29F8A36FDB}"/>
                    </a:ext>
                  </a:extLst>
                </p14:cNvPr>
                <p14:cNvContentPartPr/>
                <p14:nvPr/>
              </p14:nvContentPartPr>
              <p14:xfrm>
                <a:off x="1660069" y="3792831"/>
                <a:ext cx="17640" cy="117720"/>
              </p14:xfrm>
            </p:contentPart>
          </mc:Choice>
          <mc:Fallback xmlns="">
            <p:pic>
              <p:nvPicPr>
                <p:cNvPr id="673" name="Encre 672">
                  <a:extLst>
                    <a:ext uri="{FF2B5EF4-FFF2-40B4-BE49-F238E27FC236}">
                      <a16:creationId xmlns:a16="http://schemas.microsoft.com/office/drawing/2014/main" id="{B50E2A7A-6BC8-435C-9ACE-CD29F8A36FDB}"/>
                    </a:ext>
                  </a:extLst>
                </p:cNvPr>
                <p:cNvPicPr/>
                <p:nvPr/>
              </p:nvPicPr>
              <p:blipFill>
                <a:blip r:embed="rId409"/>
                <a:stretch>
                  <a:fillRect/>
                </a:stretch>
              </p:blipFill>
              <p:spPr>
                <a:xfrm>
                  <a:off x="1642069" y="3775191"/>
                  <a:ext cx="53280" cy="153360"/>
                </a:xfrm>
                <a:prstGeom prst="rect">
                  <a:avLst/>
                </a:prstGeom>
              </p:spPr>
            </p:pic>
          </mc:Fallback>
        </mc:AlternateContent>
        <mc:AlternateContent xmlns:mc="http://schemas.openxmlformats.org/markup-compatibility/2006" xmlns:p14="http://schemas.microsoft.com/office/powerpoint/2010/main">
          <mc:Choice Requires="p14">
            <p:contentPart p14:bwMode="auto" r:id="rId410">
              <p14:nvContentPartPr>
                <p14:cNvPr id="674" name="Encre 673">
                  <a:extLst>
                    <a:ext uri="{FF2B5EF4-FFF2-40B4-BE49-F238E27FC236}">
                      <a16:creationId xmlns:a16="http://schemas.microsoft.com/office/drawing/2014/main" id="{B06D004A-587F-4348-B5D4-C2D6CF78F31C}"/>
                    </a:ext>
                  </a:extLst>
                </p14:cNvPr>
                <p14:cNvContentPartPr/>
                <p14:nvPr/>
              </p14:nvContentPartPr>
              <p14:xfrm>
                <a:off x="1629109" y="3677991"/>
                <a:ext cx="50400" cy="1024200"/>
              </p14:xfrm>
            </p:contentPart>
          </mc:Choice>
          <mc:Fallback xmlns="">
            <p:pic>
              <p:nvPicPr>
                <p:cNvPr id="674" name="Encre 673">
                  <a:extLst>
                    <a:ext uri="{FF2B5EF4-FFF2-40B4-BE49-F238E27FC236}">
                      <a16:creationId xmlns:a16="http://schemas.microsoft.com/office/drawing/2014/main" id="{B06D004A-587F-4348-B5D4-C2D6CF78F31C}"/>
                    </a:ext>
                  </a:extLst>
                </p:cNvPr>
                <p:cNvPicPr/>
                <p:nvPr/>
              </p:nvPicPr>
              <p:blipFill>
                <a:blip r:embed="rId411"/>
                <a:stretch>
                  <a:fillRect/>
                </a:stretch>
              </p:blipFill>
              <p:spPr>
                <a:xfrm>
                  <a:off x="1611469" y="3660351"/>
                  <a:ext cx="86040" cy="1059840"/>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412">
            <p14:nvContentPartPr>
              <p14:cNvPr id="676" name="Encre 675">
                <a:extLst>
                  <a:ext uri="{FF2B5EF4-FFF2-40B4-BE49-F238E27FC236}">
                    <a16:creationId xmlns:a16="http://schemas.microsoft.com/office/drawing/2014/main" id="{742D9CB7-DB5F-48C1-9C1B-C1AF71DE78FD}"/>
                  </a:ext>
                </a:extLst>
              </p14:cNvPr>
              <p14:cNvContentPartPr/>
              <p14:nvPr/>
            </p14:nvContentPartPr>
            <p14:xfrm>
              <a:off x="906589" y="4612551"/>
              <a:ext cx="1094760" cy="765720"/>
            </p14:xfrm>
          </p:contentPart>
        </mc:Choice>
        <mc:Fallback xmlns="">
          <p:pic>
            <p:nvPicPr>
              <p:cNvPr id="676" name="Encre 675">
                <a:extLst>
                  <a:ext uri="{FF2B5EF4-FFF2-40B4-BE49-F238E27FC236}">
                    <a16:creationId xmlns:a16="http://schemas.microsoft.com/office/drawing/2014/main" id="{742D9CB7-DB5F-48C1-9C1B-C1AF71DE78FD}"/>
                  </a:ext>
                </a:extLst>
              </p:cNvPr>
              <p:cNvPicPr/>
              <p:nvPr/>
            </p:nvPicPr>
            <p:blipFill>
              <a:blip r:embed="rId413"/>
              <a:stretch>
                <a:fillRect/>
              </a:stretch>
            </p:blipFill>
            <p:spPr>
              <a:xfrm>
                <a:off x="888949" y="4594551"/>
                <a:ext cx="1130400" cy="801360"/>
              </a:xfrm>
              <a:prstGeom prst="rect">
                <a:avLst/>
              </a:prstGeom>
            </p:spPr>
          </p:pic>
        </mc:Fallback>
      </mc:AlternateContent>
      <p:sp>
        <p:nvSpPr>
          <p:cNvPr id="678" name="ZoneTexte 677">
            <a:extLst>
              <a:ext uri="{FF2B5EF4-FFF2-40B4-BE49-F238E27FC236}">
                <a16:creationId xmlns:a16="http://schemas.microsoft.com/office/drawing/2014/main" id="{8D1B0CA4-26C6-45A3-9854-1068E94EC982}"/>
              </a:ext>
            </a:extLst>
          </p:cNvPr>
          <p:cNvSpPr txBox="1"/>
          <p:nvPr/>
        </p:nvSpPr>
        <p:spPr>
          <a:xfrm>
            <a:off x="4131022" y="3565018"/>
            <a:ext cx="3232359" cy="2192908"/>
          </a:xfrm>
          <a:prstGeom prst="rect">
            <a:avLst/>
          </a:prstGeom>
          <a:noFill/>
        </p:spPr>
        <p:txBody>
          <a:bodyPr wrap="square" rtlCol="0">
            <a:spAutoFit/>
          </a:bodyPr>
          <a:lstStyle/>
          <a:p>
            <a:pPr marL="171450" indent="-171450">
              <a:buFont typeface="Arial" panose="020B0604020202020204" pitchFamily="34" charset="0"/>
              <a:buChar char="•"/>
            </a:pPr>
            <a:r>
              <a:rPr lang="fr-FR" sz="1050" dirty="0"/>
              <a:t>30 jours une fois arrivé pour faire la demande de visa en Chine au risque de pénalité si retard (voir VISA)</a:t>
            </a:r>
          </a:p>
          <a:p>
            <a:pPr marL="171450" indent="-171450">
              <a:buFont typeface="Arial" panose="020B0604020202020204" pitchFamily="34" charset="0"/>
              <a:buChar char="•"/>
            </a:pPr>
            <a:r>
              <a:rPr lang="fr-FR" sz="1050" dirty="0"/>
              <a:t>Chercher logement directement sur place</a:t>
            </a:r>
          </a:p>
          <a:p>
            <a:pPr marL="171450" indent="-171450">
              <a:buFont typeface="Arial" panose="020B0604020202020204" pitchFamily="34" charset="0"/>
              <a:buChar char="•"/>
            </a:pPr>
            <a:r>
              <a:rPr lang="fr-FR" sz="1050" dirty="0"/>
              <a:t>Payer frais d’assurance de SWUFE (400Y par semestre donc 800Y pour l’année)</a:t>
            </a:r>
          </a:p>
          <a:p>
            <a:pPr marL="171450" indent="-171450">
              <a:buFont typeface="Arial" panose="020B0604020202020204" pitchFamily="34" charset="0"/>
              <a:buChar char="•"/>
            </a:pPr>
            <a:r>
              <a:rPr lang="fr-FR" sz="1050" dirty="0"/>
              <a:t>Ouvrir un compte bancaire</a:t>
            </a:r>
          </a:p>
          <a:p>
            <a:pPr marL="171450" indent="-171450">
              <a:buFont typeface="Arial" panose="020B0604020202020204" pitchFamily="34" charset="0"/>
              <a:buChar char="•"/>
            </a:pPr>
            <a:r>
              <a:rPr lang="fr-FR" sz="1050" dirty="0"/>
              <a:t>Souscrire à un forfait téléphonique ( proposé par SWUFE, prix très intéressant) </a:t>
            </a:r>
          </a:p>
          <a:p>
            <a:pPr marL="171450" indent="-171450">
              <a:buFont typeface="Arial" panose="020B0604020202020204" pitchFamily="34" charset="0"/>
              <a:buChar char="•"/>
            </a:pPr>
            <a:r>
              <a:rPr lang="fr-FR" sz="1050" dirty="0"/>
              <a:t>Possibilité d’intégrer les assos du campus</a:t>
            </a:r>
          </a:p>
          <a:p>
            <a:pPr marL="171450" indent="-171450">
              <a:buFont typeface="Arial" panose="020B0604020202020204" pitchFamily="34" charset="0"/>
              <a:buChar char="•"/>
            </a:pPr>
            <a:r>
              <a:rPr lang="fr-FR" sz="1050" dirty="0"/>
              <a:t>Lors changement d’adresse ou changement sur le passeport </a:t>
            </a:r>
            <a:r>
              <a:rPr lang="fr-FR" sz="1050" dirty="0">
                <a:sym typeface="Wingdings" panose="05000000000000000000" pitchFamily="2" charset="2"/>
              </a:rPr>
              <a:t> enregistrement à la police obligatoire!</a:t>
            </a:r>
          </a:p>
          <a:p>
            <a:pPr marL="171450" indent="-171450">
              <a:buFont typeface="Arial" panose="020B0604020202020204" pitchFamily="34" charset="0"/>
              <a:buChar char="•"/>
            </a:pPr>
            <a:r>
              <a:rPr lang="fr-FR" sz="1050" dirty="0">
                <a:sym typeface="Wingdings" panose="05000000000000000000" pitchFamily="2" charset="2"/>
              </a:rPr>
              <a:t>1</a:t>
            </a:r>
            <a:r>
              <a:rPr lang="fr-FR" sz="1050" baseline="30000" dirty="0">
                <a:sym typeface="Wingdings" panose="05000000000000000000" pitchFamily="2" charset="2"/>
              </a:rPr>
              <a:t>ère</a:t>
            </a:r>
            <a:r>
              <a:rPr lang="fr-FR" sz="1050" dirty="0">
                <a:sym typeface="Wingdings" panose="05000000000000000000" pitchFamily="2" charset="2"/>
              </a:rPr>
              <a:t> semaine de cours: choix pour le semestre</a:t>
            </a:r>
            <a:endParaRPr lang="fr-FR" sz="1050" dirty="0"/>
          </a:p>
          <a:p>
            <a:pPr marL="171450" indent="-171450">
              <a:buFont typeface="Arial" panose="020B0604020202020204" pitchFamily="34" charset="0"/>
              <a:buChar char="•"/>
            </a:pPr>
            <a:endParaRPr lang="fr-FR" sz="1050" dirty="0"/>
          </a:p>
        </p:txBody>
      </p:sp>
      <p:grpSp>
        <p:nvGrpSpPr>
          <p:cNvPr id="693" name="Groupe 692">
            <a:extLst>
              <a:ext uri="{FF2B5EF4-FFF2-40B4-BE49-F238E27FC236}">
                <a16:creationId xmlns:a16="http://schemas.microsoft.com/office/drawing/2014/main" id="{82DD6FEE-2D29-4570-964B-516143A06805}"/>
              </a:ext>
            </a:extLst>
          </p:cNvPr>
          <p:cNvGrpSpPr/>
          <p:nvPr/>
        </p:nvGrpSpPr>
        <p:grpSpPr>
          <a:xfrm>
            <a:off x="7222574" y="2961229"/>
            <a:ext cx="769320" cy="955907"/>
            <a:chOff x="7222574" y="2961229"/>
            <a:chExt cx="769320" cy="955907"/>
          </a:xfrm>
        </p:grpSpPr>
        <mc:AlternateContent xmlns:mc="http://schemas.openxmlformats.org/markup-compatibility/2006" xmlns:p14="http://schemas.microsoft.com/office/powerpoint/2010/main">
          <mc:Choice Requires="p14">
            <p:contentPart p14:bwMode="auto" r:id="rId414">
              <p14:nvContentPartPr>
                <p14:cNvPr id="102" name="Encre 101">
                  <a:extLst>
                    <a:ext uri="{FF2B5EF4-FFF2-40B4-BE49-F238E27FC236}">
                      <a16:creationId xmlns:a16="http://schemas.microsoft.com/office/drawing/2014/main" id="{CC290282-FE43-48C8-86E1-19FEF140D7F3}"/>
                    </a:ext>
                  </a:extLst>
                </p14:cNvPr>
                <p14:cNvContentPartPr/>
                <p14:nvPr/>
              </p14:nvContentPartPr>
              <p14:xfrm>
                <a:off x="7305529" y="3417456"/>
                <a:ext cx="23400" cy="392400"/>
              </p14:xfrm>
            </p:contentPart>
          </mc:Choice>
          <mc:Fallback xmlns="">
            <p:pic>
              <p:nvPicPr>
                <p:cNvPr id="102" name="Encre 101">
                  <a:extLst>
                    <a:ext uri="{FF2B5EF4-FFF2-40B4-BE49-F238E27FC236}">
                      <a16:creationId xmlns:a16="http://schemas.microsoft.com/office/drawing/2014/main" id="{CC290282-FE43-48C8-86E1-19FEF140D7F3}"/>
                    </a:ext>
                  </a:extLst>
                </p:cNvPr>
                <p:cNvPicPr/>
                <p:nvPr/>
              </p:nvPicPr>
              <p:blipFill>
                <a:blip r:embed="rId415"/>
                <a:stretch>
                  <a:fillRect/>
                </a:stretch>
              </p:blipFill>
              <p:spPr>
                <a:xfrm>
                  <a:off x="7287889" y="3399456"/>
                  <a:ext cx="59040" cy="428040"/>
                </a:xfrm>
                <a:prstGeom prst="rect">
                  <a:avLst/>
                </a:prstGeom>
              </p:spPr>
            </p:pic>
          </mc:Fallback>
        </mc:AlternateContent>
        <mc:AlternateContent xmlns:mc="http://schemas.openxmlformats.org/markup-compatibility/2006" xmlns:p14="http://schemas.microsoft.com/office/powerpoint/2010/main">
          <mc:Choice Requires="p14">
            <p:contentPart p14:bwMode="auto" r:id="rId416">
              <p14:nvContentPartPr>
                <p14:cNvPr id="103" name="Encre 102">
                  <a:extLst>
                    <a:ext uri="{FF2B5EF4-FFF2-40B4-BE49-F238E27FC236}">
                      <a16:creationId xmlns:a16="http://schemas.microsoft.com/office/drawing/2014/main" id="{22362231-BBAA-42B7-9CDF-1C995B268D49}"/>
                    </a:ext>
                  </a:extLst>
                </p14:cNvPr>
                <p14:cNvContentPartPr/>
                <p14:nvPr/>
              </p14:nvContentPartPr>
              <p14:xfrm>
                <a:off x="7291129" y="3379296"/>
                <a:ext cx="34200" cy="537840"/>
              </p14:xfrm>
            </p:contentPart>
          </mc:Choice>
          <mc:Fallback xmlns="">
            <p:pic>
              <p:nvPicPr>
                <p:cNvPr id="103" name="Encre 102">
                  <a:extLst>
                    <a:ext uri="{FF2B5EF4-FFF2-40B4-BE49-F238E27FC236}">
                      <a16:creationId xmlns:a16="http://schemas.microsoft.com/office/drawing/2014/main" id="{22362231-BBAA-42B7-9CDF-1C995B268D49}"/>
                    </a:ext>
                  </a:extLst>
                </p:cNvPr>
                <p:cNvPicPr/>
                <p:nvPr/>
              </p:nvPicPr>
              <p:blipFill>
                <a:blip r:embed="rId417"/>
                <a:stretch>
                  <a:fillRect/>
                </a:stretch>
              </p:blipFill>
              <p:spPr>
                <a:xfrm>
                  <a:off x="7273489" y="3361656"/>
                  <a:ext cx="69840" cy="573480"/>
                </a:xfrm>
                <a:prstGeom prst="rect">
                  <a:avLst/>
                </a:prstGeom>
              </p:spPr>
            </p:pic>
          </mc:Fallback>
        </mc:AlternateContent>
        <mc:AlternateContent xmlns:mc="http://schemas.openxmlformats.org/markup-compatibility/2006" xmlns:p14="http://schemas.microsoft.com/office/powerpoint/2010/main">
          <mc:Choice Requires="p14">
            <p:contentPart p14:bwMode="auto" r:id="rId418">
              <p14:nvContentPartPr>
                <p14:cNvPr id="105" name="Encre 104">
                  <a:extLst>
                    <a:ext uri="{FF2B5EF4-FFF2-40B4-BE49-F238E27FC236}">
                      <a16:creationId xmlns:a16="http://schemas.microsoft.com/office/drawing/2014/main" id="{2ECCCBEA-3143-4E1A-8E3E-A9CCC64CB26C}"/>
                    </a:ext>
                  </a:extLst>
                </p14:cNvPr>
                <p14:cNvContentPartPr/>
                <p14:nvPr/>
              </p14:nvContentPartPr>
              <p14:xfrm>
                <a:off x="7940929" y="3358776"/>
                <a:ext cx="35640" cy="509400"/>
              </p14:xfrm>
            </p:contentPart>
          </mc:Choice>
          <mc:Fallback xmlns="">
            <p:pic>
              <p:nvPicPr>
                <p:cNvPr id="105" name="Encre 104">
                  <a:extLst>
                    <a:ext uri="{FF2B5EF4-FFF2-40B4-BE49-F238E27FC236}">
                      <a16:creationId xmlns:a16="http://schemas.microsoft.com/office/drawing/2014/main" id="{2ECCCBEA-3143-4E1A-8E3E-A9CCC64CB26C}"/>
                    </a:ext>
                  </a:extLst>
                </p:cNvPr>
                <p:cNvPicPr/>
                <p:nvPr/>
              </p:nvPicPr>
              <p:blipFill>
                <a:blip r:embed="rId419"/>
                <a:stretch>
                  <a:fillRect/>
                </a:stretch>
              </p:blipFill>
              <p:spPr>
                <a:xfrm>
                  <a:off x="7923289" y="3340776"/>
                  <a:ext cx="71280" cy="545040"/>
                </a:xfrm>
                <a:prstGeom prst="rect">
                  <a:avLst/>
                </a:prstGeom>
              </p:spPr>
            </p:pic>
          </mc:Fallback>
        </mc:AlternateContent>
        <mc:AlternateContent xmlns:mc="http://schemas.openxmlformats.org/markup-compatibility/2006" xmlns:p14="http://schemas.microsoft.com/office/powerpoint/2010/main">
          <mc:Choice Requires="p14">
            <p:contentPart p14:bwMode="auto" r:id="rId420">
              <p14:nvContentPartPr>
                <p14:cNvPr id="107" name="Encre 106">
                  <a:extLst>
                    <a:ext uri="{FF2B5EF4-FFF2-40B4-BE49-F238E27FC236}">
                      <a16:creationId xmlns:a16="http://schemas.microsoft.com/office/drawing/2014/main" id="{1F04DB66-BA2C-41AF-89FE-658A2CE038D0}"/>
                    </a:ext>
                  </a:extLst>
                </p14:cNvPr>
                <p14:cNvContentPartPr/>
                <p14:nvPr/>
              </p14:nvContentPartPr>
              <p14:xfrm>
                <a:off x="7919689" y="3364896"/>
                <a:ext cx="29160" cy="528840"/>
              </p14:xfrm>
            </p:contentPart>
          </mc:Choice>
          <mc:Fallback xmlns="">
            <p:pic>
              <p:nvPicPr>
                <p:cNvPr id="107" name="Encre 106">
                  <a:extLst>
                    <a:ext uri="{FF2B5EF4-FFF2-40B4-BE49-F238E27FC236}">
                      <a16:creationId xmlns:a16="http://schemas.microsoft.com/office/drawing/2014/main" id="{1F04DB66-BA2C-41AF-89FE-658A2CE038D0}"/>
                    </a:ext>
                  </a:extLst>
                </p:cNvPr>
                <p:cNvPicPr/>
                <p:nvPr/>
              </p:nvPicPr>
              <p:blipFill>
                <a:blip r:embed="rId421"/>
                <a:stretch>
                  <a:fillRect/>
                </a:stretch>
              </p:blipFill>
              <p:spPr>
                <a:xfrm>
                  <a:off x="7902049" y="3346896"/>
                  <a:ext cx="64800" cy="564480"/>
                </a:xfrm>
                <a:prstGeom prst="rect">
                  <a:avLst/>
                </a:prstGeom>
              </p:spPr>
            </p:pic>
          </mc:Fallback>
        </mc:AlternateContent>
        <mc:AlternateContent xmlns:mc="http://schemas.openxmlformats.org/markup-compatibility/2006" xmlns:p14="http://schemas.microsoft.com/office/powerpoint/2010/main">
          <mc:Choice Requires="p14">
            <p:contentPart p14:bwMode="auto" r:id="rId422">
              <p14:nvContentPartPr>
                <p14:cNvPr id="148" name="Encre 147">
                  <a:extLst>
                    <a:ext uri="{FF2B5EF4-FFF2-40B4-BE49-F238E27FC236}">
                      <a16:creationId xmlns:a16="http://schemas.microsoft.com/office/drawing/2014/main" id="{1A02326A-AA17-492D-B84F-078C176B91BD}"/>
                    </a:ext>
                  </a:extLst>
                </p14:cNvPr>
                <p14:cNvContentPartPr/>
                <p14:nvPr/>
              </p14:nvContentPartPr>
              <p14:xfrm>
                <a:off x="7349701" y="3196674"/>
                <a:ext cx="13680" cy="131040"/>
              </p14:xfrm>
            </p:contentPart>
          </mc:Choice>
          <mc:Fallback xmlns="">
            <p:pic>
              <p:nvPicPr>
                <p:cNvPr id="148" name="Encre 147">
                  <a:extLst>
                    <a:ext uri="{FF2B5EF4-FFF2-40B4-BE49-F238E27FC236}">
                      <a16:creationId xmlns:a16="http://schemas.microsoft.com/office/drawing/2014/main" id="{1A02326A-AA17-492D-B84F-078C176B91BD}"/>
                    </a:ext>
                  </a:extLst>
                </p:cNvPr>
                <p:cNvPicPr/>
                <p:nvPr/>
              </p:nvPicPr>
              <p:blipFill>
                <a:blip r:embed="rId423"/>
                <a:stretch>
                  <a:fillRect/>
                </a:stretch>
              </p:blipFill>
              <p:spPr>
                <a:xfrm>
                  <a:off x="7331701" y="3179034"/>
                  <a:ext cx="49320" cy="166680"/>
                </a:xfrm>
                <a:prstGeom prst="rect">
                  <a:avLst/>
                </a:prstGeom>
              </p:spPr>
            </p:pic>
          </mc:Fallback>
        </mc:AlternateContent>
        <mc:AlternateContent xmlns:mc="http://schemas.openxmlformats.org/markup-compatibility/2006" xmlns:p14="http://schemas.microsoft.com/office/powerpoint/2010/main">
          <mc:Choice Requires="p14">
            <p:contentPart p14:bwMode="auto" r:id="rId424">
              <p14:nvContentPartPr>
                <p14:cNvPr id="149" name="Encre 148">
                  <a:extLst>
                    <a:ext uri="{FF2B5EF4-FFF2-40B4-BE49-F238E27FC236}">
                      <a16:creationId xmlns:a16="http://schemas.microsoft.com/office/drawing/2014/main" id="{F5F10BBB-97BD-4530-8BFA-797E7DD054C7}"/>
                    </a:ext>
                  </a:extLst>
                </p14:cNvPr>
                <p14:cNvContentPartPr/>
                <p14:nvPr/>
              </p14:nvContentPartPr>
              <p14:xfrm>
                <a:off x="7356181" y="3168954"/>
                <a:ext cx="492840" cy="149760"/>
              </p14:xfrm>
            </p:contentPart>
          </mc:Choice>
          <mc:Fallback xmlns="">
            <p:pic>
              <p:nvPicPr>
                <p:cNvPr id="149" name="Encre 148">
                  <a:extLst>
                    <a:ext uri="{FF2B5EF4-FFF2-40B4-BE49-F238E27FC236}">
                      <a16:creationId xmlns:a16="http://schemas.microsoft.com/office/drawing/2014/main" id="{F5F10BBB-97BD-4530-8BFA-797E7DD054C7}"/>
                    </a:ext>
                  </a:extLst>
                </p:cNvPr>
                <p:cNvPicPr/>
                <p:nvPr/>
              </p:nvPicPr>
              <p:blipFill>
                <a:blip r:embed="rId425"/>
                <a:stretch>
                  <a:fillRect/>
                </a:stretch>
              </p:blipFill>
              <p:spPr>
                <a:xfrm>
                  <a:off x="7338541" y="3150954"/>
                  <a:ext cx="528480" cy="185400"/>
                </a:xfrm>
                <a:prstGeom prst="rect">
                  <a:avLst/>
                </a:prstGeom>
              </p:spPr>
            </p:pic>
          </mc:Fallback>
        </mc:AlternateContent>
        <mc:AlternateContent xmlns:mc="http://schemas.openxmlformats.org/markup-compatibility/2006" xmlns:p14="http://schemas.microsoft.com/office/powerpoint/2010/main">
          <mc:Choice Requires="p14">
            <p:contentPart p14:bwMode="auto" r:id="rId426">
              <p14:nvContentPartPr>
                <p14:cNvPr id="680" name="Encre 679">
                  <a:extLst>
                    <a:ext uri="{FF2B5EF4-FFF2-40B4-BE49-F238E27FC236}">
                      <a16:creationId xmlns:a16="http://schemas.microsoft.com/office/drawing/2014/main" id="{5406EAF2-D6AB-4661-8B21-BFBC473BFB64}"/>
                    </a:ext>
                  </a:extLst>
                </p14:cNvPr>
                <p14:cNvContentPartPr/>
                <p14:nvPr/>
              </p14:nvContentPartPr>
              <p14:xfrm>
                <a:off x="7222574" y="3028909"/>
                <a:ext cx="75240" cy="99000"/>
              </p14:xfrm>
            </p:contentPart>
          </mc:Choice>
          <mc:Fallback xmlns="">
            <p:pic>
              <p:nvPicPr>
                <p:cNvPr id="680" name="Encre 679">
                  <a:extLst>
                    <a:ext uri="{FF2B5EF4-FFF2-40B4-BE49-F238E27FC236}">
                      <a16:creationId xmlns:a16="http://schemas.microsoft.com/office/drawing/2014/main" id="{5406EAF2-D6AB-4661-8B21-BFBC473BFB64}"/>
                    </a:ext>
                  </a:extLst>
                </p:cNvPr>
                <p:cNvPicPr/>
                <p:nvPr/>
              </p:nvPicPr>
              <p:blipFill>
                <a:blip r:embed="rId427"/>
                <a:stretch>
                  <a:fillRect/>
                </a:stretch>
              </p:blipFill>
              <p:spPr>
                <a:xfrm>
                  <a:off x="7218254" y="3024589"/>
                  <a:ext cx="83880" cy="107640"/>
                </a:xfrm>
                <a:prstGeom prst="rect">
                  <a:avLst/>
                </a:prstGeom>
              </p:spPr>
            </p:pic>
          </mc:Fallback>
        </mc:AlternateContent>
        <mc:AlternateContent xmlns:mc="http://schemas.openxmlformats.org/markup-compatibility/2006" xmlns:p14="http://schemas.microsoft.com/office/powerpoint/2010/main">
          <mc:Choice Requires="p14">
            <p:contentPart p14:bwMode="auto" r:id="rId428">
              <p14:nvContentPartPr>
                <p14:cNvPr id="681" name="Encre 680">
                  <a:extLst>
                    <a:ext uri="{FF2B5EF4-FFF2-40B4-BE49-F238E27FC236}">
                      <a16:creationId xmlns:a16="http://schemas.microsoft.com/office/drawing/2014/main" id="{65EFB01C-C653-4464-8FD4-70A019D22216}"/>
                    </a:ext>
                  </a:extLst>
                </p14:cNvPr>
                <p14:cNvContentPartPr/>
                <p14:nvPr/>
              </p14:nvContentPartPr>
              <p14:xfrm>
                <a:off x="7333814" y="3020629"/>
                <a:ext cx="66960" cy="111240"/>
              </p14:xfrm>
            </p:contentPart>
          </mc:Choice>
          <mc:Fallback xmlns="">
            <p:pic>
              <p:nvPicPr>
                <p:cNvPr id="681" name="Encre 680">
                  <a:extLst>
                    <a:ext uri="{FF2B5EF4-FFF2-40B4-BE49-F238E27FC236}">
                      <a16:creationId xmlns:a16="http://schemas.microsoft.com/office/drawing/2014/main" id="{65EFB01C-C653-4464-8FD4-70A019D22216}"/>
                    </a:ext>
                  </a:extLst>
                </p:cNvPr>
                <p:cNvPicPr/>
                <p:nvPr/>
              </p:nvPicPr>
              <p:blipFill>
                <a:blip r:embed="rId429"/>
                <a:stretch>
                  <a:fillRect/>
                </a:stretch>
              </p:blipFill>
              <p:spPr>
                <a:xfrm>
                  <a:off x="7329494" y="3016309"/>
                  <a:ext cx="75600" cy="119880"/>
                </a:xfrm>
                <a:prstGeom prst="rect">
                  <a:avLst/>
                </a:prstGeom>
              </p:spPr>
            </p:pic>
          </mc:Fallback>
        </mc:AlternateContent>
        <mc:AlternateContent xmlns:mc="http://schemas.openxmlformats.org/markup-compatibility/2006" xmlns:p14="http://schemas.microsoft.com/office/powerpoint/2010/main">
          <mc:Choice Requires="p14">
            <p:contentPart p14:bwMode="auto" r:id="rId430">
              <p14:nvContentPartPr>
                <p14:cNvPr id="682" name="Encre 681">
                  <a:extLst>
                    <a:ext uri="{FF2B5EF4-FFF2-40B4-BE49-F238E27FC236}">
                      <a16:creationId xmlns:a16="http://schemas.microsoft.com/office/drawing/2014/main" id="{504FE99D-608D-4D5D-9B5C-4ECF0C63E0EE}"/>
                    </a:ext>
                  </a:extLst>
                </p14:cNvPr>
                <p14:cNvContentPartPr/>
                <p14:nvPr/>
              </p14:nvContentPartPr>
              <p14:xfrm>
                <a:off x="7335974" y="3083629"/>
                <a:ext cx="72360" cy="15480"/>
              </p14:xfrm>
            </p:contentPart>
          </mc:Choice>
          <mc:Fallback xmlns="">
            <p:pic>
              <p:nvPicPr>
                <p:cNvPr id="682" name="Encre 681">
                  <a:extLst>
                    <a:ext uri="{FF2B5EF4-FFF2-40B4-BE49-F238E27FC236}">
                      <a16:creationId xmlns:a16="http://schemas.microsoft.com/office/drawing/2014/main" id="{504FE99D-608D-4D5D-9B5C-4ECF0C63E0EE}"/>
                    </a:ext>
                  </a:extLst>
                </p:cNvPr>
                <p:cNvPicPr/>
                <p:nvPr/>
              </p:nvPicPr>
              <p:blipFill>
                <a:blip r:embed="rId431"/>
                <a:stretch>
                  <a:fillRect/>
                </a:stretch>
              </p:blipFill>
              <p:spPr>
                <a:xfrm>
                  <a:off x="7331654" y="3079309"/>
                  <a:ext cx="81000" cy="24120"/>
                </a:xfrm>
                <a:prstGeom prst="rect">
                  <a:avLst/>
                </a:prstGeom>
              </p:spPr>
            </p:pic>
          </mc:Fallback>
        </mc:AlternateContent>
        <mc:AlternateContent xmlns:mc="http://schemas.openxmlformats.org/markup-compatibility/2006" xmlns:p14="http://schemas.microsoft.com/office/powerpoint/2010/main">
          <mc:Choice Requires="p14">
            <p:contentPart p14:bwMode="auto" r:id="rId432">
              <p14:nvContentPartPr>
                <p14:cNvPr id="683" name="Encre 682">
                  <a:extLst>
                    <a:ext uri="{FF2B5EF4-FFF2-40B4-BE49-F238E27FC236}">
                      <a16:creationId xmlns:a16="http://schemas.microsoft.com/office/drawing/2014/main" id="{9433C86D-DD6C-4925-9997-E9CFC8F5E9A9}"/>
                    </a:ext>
                  </a:extLst>
                </p14:cNvPr>
                <p14:cNvContentPartPr/>
                <p14:nvPr/>
              </p14:nvContentPartPr>
              <p14:xfrm>
                <a:off x="7418054" y="3036469"/>
                <a:ext cx="72000" cy="99000"/>
              </p14:xfrm>
            </p:contentPart>
          </mc:Choice>
          <mc:Fallback xmlns="">
            <p:pic>
              <p:nvPicPr>
                <p:cNvPr id="683" name="Encre 682">
                  <a:extLst>
                    <a:ext uri="{FF2B5EF4-FFF2-40B4-BE49-F238E27FC236}">
                      <a16:creationId xmlns:a16="http://schemas.microsoft.com/office/drawing/2014/main" id="{9433C86D-DD6C-4925-9997-E9CFC8F5E9A9}"/>
                    </a:ext>
                  </a:extLst>
                </p:cNvPr>
                <p:cNvPicPr/>
                <p:nvPr/>
              </p:nvPicPr>
              <p:blipFill>
                <a:blip r:embed="rId433"/>
                <a:stretch>
                  <a:fillRect/>
                </a:stretch>
              </p:blipFill>
              <p:spPr>
                <a:xfrm>
                  <a:off x="7413734" y="3032149"/>
                  <a:ext cx="80640" cy="107640"/>
                </a:xfrm>
                <a:prstGeom prst="rect">
                  <a:avLst/>
                </a:prstGeom>
              </p:spPr>
            </p:pic>
          </mc:Fallback>
        </mc:AlternateContent>
        <mc:AlternateContent xmlns:mc="http://schemas.openxmlformats.org/markup-compatibility/2006" xmlns:p14="http://schemas.microsoft.com/office/powerpoint/2010/main">
          <mc:Choice Requires="p14">
            <p:contentPart p14:bwMode="auto" r:id="rId434">
              <p14:nvContentPartPr>
                <p14:cNvPr id="684" name="Encre 683">
                  <a:extLst>
                    <a:ext uri="{FF2B5EF4-FFF2-40B4-BE49-F238E27FC236}">
                      <a16:creationId xmlns:a16="http://schemas.microsoft.com/office/drawing/2014/main" id="{B9AAD4FC-6524-4B76-99A0-1C898CDF1C8F}"/>
                    </a:ext>
                  </a:extLst>
                </p14:cNvPr>
                <p14:cNvContentPartPr/>
                <p14:nvPr/>
              </p14:nvContentPartPr>
              <p14:xfrm>
                <a:off x="7488974" y="3022789"/>
                <a:ext cx="74160" cy="102240"/>
              </p14:xfrm>
            </p:contentPart>
          </mc:Choice>
          <mc:Fallback xmlns="">
            <p:pic>
              <p:nvPicPr>
                <p:cNvPr id="684" name="Encre 683">
                  <a:extLst>
                    <a:ext uri="{FF2B5EF4-FFF2-40B4-BE49-F238E27FC236}">
                      <a16:creationId xmlns:a16="http://schemas.microsoft.com/office/drawing/2014/main" id="{B9AAD4FC-6524-4B76-99A0-1C898CDF1C8F}"/>
                    </a:ext>
                  </a:extLst>
                </p:cNvPr>
                <p:cNvPicPr/>
                <p:nvPr/>
              </p:nvPicPr>
              <p:blipFill>
                <a:blip r:embed="rId435"/>
                <a:stretch>
                  <a:fillRect/>
                </a:stretch>
              </p:blipFill>
              <p:spPr>
                <a:xfrm>
                  <a:off x="7484654" y="3018469"/>
                  <a:ext cx="82800" cy="110880"/>
                </a:xfrm>
                <a:prstGeom prst="rect">
                  <a:avLst/>
                </a:prstGeom>
              </p:spPr>
            </p:pic>
          </mc:Fallback>
        </mc:AlternateContent>
        <mc:AlternateContent xmlns:mc="http://schemas.openxmlformats.org/markup-compatibility/2006" xmlns:p14="http://schemas.microsoft.com/office/powerpoint/2010/main">
          <mc:Choice Requires="p14">
            <p:contentPart p14:bwMode="auto" r:id="rId436">
              <p14:nvContentPartPr>
                <p14:cNvPr id="685" name="Encre 684">
                  <a:extLst>
                    <a:ext uri="{FF2B5EF4-FFF2-40B4-BE49-F238E27FC236}">
                      <a16:creationId xmlns:a16="http://schemas.microsoft.com/office/drawing/2014/main" id="{2A6174D2-9B96-4324-BE33-6338B6ADCDB1}"/>
                    </a:ext>
                  </a:extLst>
                </p14:cNvPr>
                <p14:cNvContentPartPr/>
                <p14:nvPr/>
              </p14:nvContentPartPr>
              <p14:xfrm>
                <a:off x="7495094" y="3063829"/>
                <a:ext cx="82800" cy="25560"/>
              </p14:xfrm>
            </p:contentPart>
          </mc:Choice>
          <mc:Fallback xmlns="">
            <p:pic>
              <p:nvPicPr>
                <p:cNvPr id="685" name="Encre 684">
                  <a:extLst>
                    <a:ext uri="{FF2B5EF4-FFF2-40B4-BE49-F238E27FC236}">
                      <a16:creationId xmlns:a16="http://schemas.microsoft.com/office/drawing/2014/main" id="{2A6174D2-9B96-4324-BE33-6338B6ADCDB1}"/>
                    </a:ext>
                  </a:extLst>
                </p:cNvPr>
                <p:cNvPicPr/>
                <p:nvPr/>
              </p:nvPicPr>
              <p:blipFill>
                <a:blip r:embed="rId437"/>
                <a:stretch>
                  <a:fillRect/>
                </a:stretch>
              </p:blipFill>
              <p:spPr>
                <a:xfrm>
                  <a:off x="7490774" y="3059509"/>
                  <a:ext cx="91440" cy="34200"/>
                </a:xfrm>
                <a:prstGeom prst="rect">
                  <a:avLst/>
                </a:prstGeom>
              </p:spPr>
            </p:pic>
          </mc:Fallback>
        </mc:AlternateContent>
        <mc:AlternateContent xmlns:mc="http://schemas.openxmlformats.org/markup-compatibility/2006" xmlns:p14="http://schemas.microsoft.com/office/powerpoint/2010/main">
          <mc:Choice Requires="p14">
            <p:contentPart p14:bwMode="auto" r:id="rId438">
              <p14:nvContentPartPr>
                <p14:cNvPr id="686" name="Encre 685">
                  <a:extLst>
                    <a:ext uri="{FF2B5EF4-FFF2-40B4-BE49-F238E27FC236}">
                      <a16:creationId xmlns:a16="http://schemas.microsoft.com/office/drawing/2014/main" id="{AF9E34DB-076F-453B-800A-6BD90A778051}"/>
                    </a:ext>
                  </a:extLst>
                </p14:cNvPr>
                <p14:cNvContentPartPr/>
                <p14:nvPr/>
              </p14:nvContentPartPr>
              <p14:xfrm>
                <a:off x="7573214" y="3008389"/>
                <a:ext cx="99360" cy="108720"/>
              </p14:xfrm>
            </p:contentPart>
          </mc:Choice>
          <mc:Fallback xmlns="">
            <p:pic>
              <p:nvPicPr>
                <p:cNvPr id="686" name="Encre 685">
                  <a:extLst>
                    <a:ext uri="{FF2B5EF4-FFF2-40B4-BE49-F238E27FC236}">
                      <a16:creationId xmlns:a16="http://schemas.microsoft.com/office/drawing/2014/main" id="{AF9E34DB-076F-453B-800A-6BD90A778051}"/>
                    </a:ext>
                  </a:extLst>
                </p:cNvPr>
                <p:cNvPicPr/>
                <p:nvPr/>
              </p:nvPicPr>
              <p:blipFill>
                <a:blip r:embed="rId439"/>
                <a:stretch>
                  <a:fillRect/>
                </a:stretch>
              </p:blipFill>
              <p:spPr>
                <a:xfrm>
                  <a:off x="7568894" y="3004069"/>
                  <a:ext cx="108000" cy="117360"/>
                </a:xfrm>
                <a:prstGeom prst="rect">
                  <a:avLst/>
                </a:prstGeom>
              </p:spPr>
            </p:pic>
          </mc:Fallback>
        </mc:AlternateContent>
        <mc:AlternateContent xmlns:mc="http://schemas.openxmlformats.org/markup-compatibility/2006" xmlns:p14="http://schemas.microsoft.com/office/powerpoint/2010/main">
          <mc:Choice Requires="p14">
            <p:contentPart p14:bwMode="auto" r:id="rId440">
              <p14:nvContentPartPr>
                <p14:cNvPr id="687" name="Encre 686">
                  <a:extLst>
                    <a:ext uri="{FF2B5EF4-FFF2-40B4-BE49-F238E27FC236}">
                      <a16:creationId xmlns:a16="http://schemas.microsoft.com/office/drawing/2014/main" id="{A21314D1-EDB3-434D-9336-5187466AC92C}"/>
                    </a:ext>
                  </a:extLst>
                </p14:cNvPr>
                <p14:cNvContentPartPr/>
                <p14:nvPr/>
              </p14:nvContentPartPr>
              <p14:xfrm>
                <a:off x="7694894" y="3000109"/>
                <a:ext cx="64080" cy="102600"/>
              </p14:xfrm>
            </p:contentPart>
          </mc:Choice>
          <mc:Fallback xmlns="">
            <p:pic>
              <p:nvPicPr>
                <p:cNvPr id="687" name="Encre 686">
                  <a:extLst>
                    <a:ext uri="{FF2B5EF4-FFF2-40B4-BE49-F238E27FC236}">
                      <a16:creationId xmlns:a16="http://schemas.microsoft.com/office/drawing/2014/main" id="{A21314D1-EDB3-434D-9336-5187466AC92C}"/>
                    </a:ext>
                  </a:extLst>
                </p:cNvPr>
                <p:cNvPicPr/>
                <p:nvPr/>
              </p:nvPicPr>
              <p:blipFill>
                <a:blip r:embed="rId441"/>
                <a:stretch>
                  <a:fillRect/>
                </a:stretch>
              </p:blipFill>
              <p:spPr>
                <a:xfrm>
                  <a:off x="7690574" y="2995789"/>
                  <a:ext cx="72720" cy="111240"/>
                </a:xfrm>
                <a:prstGeom prst="rect">
                  <a:avLst/>
                </a:prstGeom>
              </p:spPr>
            </p:pic>
          </mc:Fallback>
        </mc:AlternateContent>
        <mc:AlternateContent xmlns:mc="http://schemas.openxmlformats.org/markup-compatibility/2006" xmlns:p14="http://schemas.microsoft.com/office/powerpoint/2010/main">
          <mc:Choice Requires="p14">
            <p:contentPart p14:bwMode="auto" r:id="rId442">
              <p14:nvContentPartPr>
                <p14:cNvPr id="688" name="Encre 687">
                  <a:extLst>
                    <a:ext uri="{FF2B5EF4-FFF2-40B4-BE49-F238E27FC236}">
                      <a16:creationId xmlns:a16="http://schemas.microsoft.com/office/drawing/2014/main" id="{AFF9F651-7719-458E-8725-B3F76F682477}"/>
                    </a:ext>
                  </a:extLst>
                </p14:cNvPr>
                <p14:cNvContentPartPr/>
                <p14:nvPr/>
              </p14:nvContentPartPr>
              <p14:xfrm>
                <a:off x="7759694" y="2995069"/>
                <a:ext cx="58320" cy="97560"/>
              </p14:xfrm>
            </p:contentPart>
          </mc:Choice>
          <mc:Fallback xmlns="">
            <p:pic>
              <p:nvPicPr>
                <p:cNvPr id="688" name="Encre 687">
                  <a:extLst>
                    <a:ext uri="{FF2B5EF4-FFF2-40B4-BE49-F238E27FC236}">
                      <a16:creationId xmlns:a16="http://schemas.microsoft.com/office/drawing/2014/main" id="{AFF9F651-7719-458E-8725-B3F76F682477}"/>
                    </a:ext>
                  </a:extLst>
                </p:cNvPr>
                <p:cNvPicPr/>
                <p:nvPr/>
              </p:nvPicPr>
              <p:blipFill>
                <a:blip r:embed="rId443"/>
                <a:stretch>
                  <a:fillRect/>
                </a:stretch>
              </p:blipFill>
              <p:spPr>
                <a:xfrm>
                  <a:off x="7755374" y="2990749"/>
                  <a:ext cx="66960" cy="106200"/>
                </a:xfrm>
                <a:prstGeom prst="rect">
                  <a:avLst/>
                </a:prstGeom>
              </p:spPr>
            </p:pic>
          </mc:Fallback>
        </mc:AlternateContent>
        <mc:AlternateContent xmlns:mc="http://schemas.openxmlformats.org/markup-compatibility/2006" xmlns:p14="http://schemas.microsoft.com/office/powerpoint/2010/main">
          <mc:Choice Requires="p14">
            <p:contentPart p14:bwMode="auto" r:id="rId444">
              <p14:nvContentPartPr>
                <p14:cNvPr id="689" name="Encre 688">
                  <a:extLst>
                    <a:ext uri="{FF2B5EF4-FFF2-40B4-BE49-F238E27FC236}">
                      <a16:creationId xmlns:a16="http://schemas.microsoft.com/office/drawing/2014/main" id="{576A561B-E6C2-40C0-9F5F-6D7CC4DF42C2}"/>
                    </a:ext>
                  </a:extLst>
                </p14:cNvPr>
                <p14:cNvContentPartPr/>
                <p14:nvPr/>
              </p14:nvContentPartPr>
              <p14:xfrm>
                <a:off x="7769774" y="3044749"/>
                <a:ext cx="81000" cy="55800"/>
              </p14:xfrm>
            </p:contentPart>
          </mc:Choice>
          <mc:Fallback xmlns="">
            <p:pic>
              <p:nvPicPr>
                <p:cNvPr id="689" name="Encre 688">
                  <a:extLst>
                    <a:ext uri="{FF2B5EF4-FFF2-40B4-BE49-F238E27FC236}">
                      <a16:creationId xmlns:a16="http://schemas.microsoft.com/office/drawing/2014/main" id="{576A561B-E6C2-40C0-9F5F-6D7CC4DF42C2}"/>
                    </a:ext>
                  </a:extLst>
                </p:cNvPr>
                <p:cNvPicPr/>
                <p:nvPr/>
              </p:nvPicPr>
              <p:blipFill>
                <a:blip r:embed="rId445"/>
                <a:stretch>
                  <a:fillRect/>
                </a:stretch>
              </p:blipFill>
              <p:spPr>
                <a:xfrm>
                  <a:off x="7765454" y="3040429"/>
                  <a:ext cx="89640" cy="64440"/>
                </a:xfrm>
                <a:prstGeom prst="rect">
                  <a:avLst/>
                </a:prstGeom>
              </p:spPr>
            </p:pic>
          </mc:Fallback>
        </mc:AlternateContent>
        <mc:AlternateContent xmlns:mc="http://schemas.openxmlformats.org/markup-compatibility/2006" xmlns:p14="http://schemas.microsoft.com/office/powerpoint/2010/main">
          <mc:Choice Requires="p14">
            <p:contentPart p14:bwMode="auto" r:id="rId446">
              <p14:nvContentPartPr>
                <p14:cNvPr id="690" name="Encre 689">
                  <a:extLst>
                    <a:ext uri="{FF2B5EF4-FFF2-40B4-BE49-F238E27FC236}">
                      <a16:creationId xmlns:a16="http://schemas.microsoft.com/office/drawing/2014/main" id="{AE9D2D6F-95FE-44D2-A542-C256461E1971}"/>
                    </a:ext>
                  </a:extLst>
                </p14:cNvPr>
                <p14:cNvContentPartPr/>
                <p14:nvPr/>
              </p14:nvContentPartPr>
              <p14:xfrm>
                <a:off x="7864094" y="2991829"/>
                <a:ext cx="57960" cy="96840"/>
              </p14:xfrm>
            </p:contentPart>
          </mc:Choice>
          <mc:Fallback xmlns="">
            <p:pic>
              <p:nvPicPr>
                <p:cNvPr id="690" name="Encre 689">
                  <a:extLst>
                    <a:ext uri="{FF2B5EF4-FFF2-40B4-BE49-F238E27FC236}">
                      <a16:creationId xmlns:a16="http://schemas.microsoft.com/office/drawing/2014/main" id="{AE9D2D6F-95FE-44D2-A542-C256461E1971}"/>
                    </a:ext>
                  </a:extLst>
                </p:cNvPr>
                <p:cNvPicPr/>
                <p:nvPr/>
              </p:nvPicPr>
              <p:blipFill>
                <a:blip r:embed="rId447"/>
                <a:stretch>
                  <a:fillRect/>
                </a:stretch>
              </p:blipFill>
              <p:spPr>
                <a:xfrm>
                  <a:off x="7859774" y="2987509"/>
                  <a:ext cx="66600" cy="105480"/>
                </a:xfrm>
                <a:prstGeom prst="rect">
                  <a:avLst/>
                </a:prstGeom>
              </p:spPr>
            </p:pic>
          </mc:Fallback>
        </mc:AlternateContent>
        <mc:AlternateContent xmlns:mc="http://schemas.openxmlformats.org/markup-compatibility/2006" xmlns:p14="http://schemas.microsoft.com/office/powerpoint/2010/main">
          <mc:Choice Requires="p14">
            <p:contentPart p14:bwMode="auto" r:id="rId448">
              <p14:nvContentPartPr>
                <p14:cNvPr id="691" name="Encre 690">
                  <a:extLst>
                    <a:ext uri="{FF2B5EF4-FFF2-40B4-BE49-F238E27FC236}">
                      <a16:creationId xmlns:a16="http://schemas.microsoft.com/office/drawing/2014/main" id="{CA909E1E-C5C6-4B14-AFCC-D6775E3168ED}"/>
                    </a:ext>
                  </a:extLst>
                </p14:cNvPr>
                <p14:cNvContentPartPr/>
                <p14:nvPr/>
              </p14:nvContentPartPr>
              <p14:xfrm>
                <a:off x="7982534" y="2961229"/>
                <a:ext cx="6120" cy="73440"/>
              </p14:xfrm>
            </p:contentPart>
          </mc:Choice>
          <mc:Fallback xmlns="">
            <p:pic>
              <p:nvPicPr>
                <p:cNvPr id="691" name="Encre 690">
                  <a:extLst>
                    <a:ext uri="{FF2B5EF4-FFF2-40B4-BE49-F238E27FC236}">
                      <a16:creationId xmlns:a16="http://schemas.microsoft.com/office/drawing/2014/main" id="{CA909E1E-C5C6-4B14-AFCC-D6775E3168ED}"/>
                    </a:ext>
                  </a:extLst>
                </p:cNvPr>
                <p:cNvPicPr/>
                <p:nvPr/>
              </p:nvPicPr>
              <p:blipFill>
                <a:blip r:embed="rId449"/>
                <a:stretch>
                  <a:fillRect/>
                </a:stretch>
              </p:blipFill>
              <p:spPr>
                <a:xfrm>
                  <a:off x="7978214" y="2956909"/>
                  <a:ext cx="14760" cy="82080"/>
                </a:xfrm>
                <a:prstGeom prst="rect">
                  <a:avLst/>
                </a:prstGeom>
              </p:spPr>
            </p:pic>
          </mc:Fallback>
        </mc:AlternateContent>
        <mc:AlternateContent xmlns:mc="http://schemas.openxmlformats.org/markup-compatibility/2006" xmlns:p14="http://schemas.microsoft.com/office/powerpoint/2010/main">
          <mc:Choice Requires="p14">
            <p:contentPart p14:bwMode="auto" r:id="rId450">
              <p14:nvContentPartPr>
                <p14:cNvPr id="692" name="Encre 691">
                  <a:extLst>
                    <a:ext uri="{FF2B5EF4-FFF2-40B4-BE49-F238E27FC236}">
                      <a16:creationId xmlns:a16="http://schemas.microsoft.com/office/drawing/2014/main" id="{0EFC10B7-836E-42DA-965C-CD37A95AE147}"/>
                    </a:ext>
                  </a:extLst>
                </p14:cNvPr>
                <p14:cNvContentPartPr/>
                <p14:nvPr/>
              </p14:nvContentPartPr>
              <p14:xfrm>
                <a:off x="7989734" y="3099829"/>
                <a:ext cx="2160" cy="7200"/>
              </p14:xfrm>
            </p:contentPart>
          </mc:Choice>
          <mc:Fallback xmlns="">
            <p:pic>
              <p:nvPicPr>
                <p:cNvPr id="692" name="Encre 691">
                  <a:extLst>
                    <a:ext uri="{FF2B5EF4-FFF2-40B4-BE49-F238E27FC236}">
                      <a16:creationId xmlns:a16="http://schemas.microsoft.com/office/drawing/2014/main" id="{0EFC10B7-836E-42DA-965C-CD37A95AE147}"/>
                    </a:ext>
                  </a:extLst>
                </p:cNvPr>
                <p:cNvPicPr/>
                <p:nvPr/>
              </p:nvPicPr>
              <p:blipFill>
                <a:blip r:embed="rId300"/>
                <a:stretch>
                  <a:fillRect/>
                </a:stretch>
              </p:blipFill>
              <p:spPr>
                <a:xfrm>
                  <a:off x="7985414" y="3095509"/>
                  <a:ext cx="10800" cy="15840"/>
                </a:xfrm>
                <a:prstGeom prst="rect">
                  <a:avLst/>
                </a:prstGeom>
              </p:spPr>
            </p:pic>
          </mc:Fallback>
        </mc:AlternateContent>
      </p:grpSp>
      <p:grpSp>
        <p:nvGrpSpPr>
          <p:cNvPr id="717" name="Groupe 716">
            <a:extLst>
              <a:ext uri="{FF2B5EF4-FFF2-40B4-BE49-F238E27FC236}">
                <a16:creationId xmlns:a16="http://schemas.microsoft.com/office/drawing/2014/main" id="{897DACC3-90B5-4404-8A5C-26A2D58198FF}"/>
              </a:ext>
            </a:extLst>
          </p:cNvPr>
          <p:cNvGrpSpPr/>
          <p:nvPr/>
        </p:nvGrpSpPr>
        <p:grpSpPr>
          <a:xfrm>
            <a:off x="7091894" y="2350669"/>
            <a:ext cx="1195920" cy="367200"/>
            <a:chOff x="7091894" y="2350669"/>
            <a:chExt cx="1195920" cy="367200"/>
          </a:xfrm>
        </p:grpSpPr>
        <mc:AlternateContent xmlns:mc="http://schemas.openxmlformats.org/markup-compatibility/2006" xmlns:p14="http://schemas.microsoft.com/office/powerpoint/2010/main">
          <mc:Choice Requires="p14">
            <p:contentPart p14:bwMode="auto" r:id="rId451">
              <p14:nvContentPartPr>
                <p14:cNvPr id="694" name="Encre 693">
                  <a:extLst>
                    <a:ext uri="{FF2B5EF4-FFF2-40B4-BE49-F238E27FC236}">
                      <a16:creationId xmlns:a16="http://schemas.microsoft.com/office/drawing/2014/main" id="{C6D18D19-5BC5-4279-9079-2CD08B897FCC}"/>
                    </a:ext>
                  </a:extLst>
                </p14:cNvPr>
                <p14:cNvContentPartPr/>
                <p14:nvPr/>
              </p14:nvContentPartPr>
              <p14:xfrm>
                <a:off x="7172534" y="2399629"/>
                <a:ext cx="217080" cy="118080"/>
              </p14:xfrm>
            </p:contentPart>
          </mc:Choice>
          <mc:Fallback xmlns="">
            <p:pic>
              <p:nvPicPr>
                <p:cNvPr id="694" name="Encre 693">
                  <a:extLst>
                    <a:ext uri="{FF2B5EF4-FFF2-40B4-BE49-F238E27FC236}">
                      <a16:creationId xmlns:a16="http://schemas.microsoft.com/office/drawing/2014/main" id="{C6D18D19-5BC5-4279-9079-2CD08B897FCC}"/>
                    </a:ext>
                  </a:extLst>
                </p:cNvPr>
                <p:cNvPicPr/>
                <p:nvPr/>
              </p:nvPicPr>
              <p:blipFill>
                <a:blip r:embed="rId452"/>
                <a:stretch>
                  <a:fillRect/>
                </a:stretch>
              </p:blipFill>
              <p:spPr>
                <a:xfrm>
                  <a:off x="7168214" y="2395309"/>
                  <a:ext cx="225720" cy="126720"/>
                </a:xfrm>
                <a:prstGeom prst="rect">
                  <a:avLst/>
                </a:prstGeom>
              </p:spPr>
            </p:pic>
          </mc:Fallback>
        </mc:AlternateContent>
        <mc:AlternateContent xmlns:mc="http://schemas.openxmlformats.org/markup-compatibility/2006" xmlns:p14="http://schemas.microsoft.com/office/powerpoint/2010/main">
          <mc:Choice Requires="p14">
            <p:contentPart p14:bwMode="auto" r:id="rId453">
              <p14:nvContentPartPr>
                <p14:cNvPr id="695" name="Encre 694">
                  <a:extLst>
                    <a:ext uri="{FF2B5EF4-FFF2-40B4-BE49-F238E27FC236}">
                      <a16:creationId xmlns:a16="http://schemas.microsoft.com/office/drawing/2014/main" id="{09711693-D1BE-49C0-A156-8B6BEDF72352}"/>
                    </a:ext>
                  </a:extLst>
                </p14:cNvPr>
                <p14:cNvContentPartPr/>
                <p14:nvPr/>
              </p14:nvContentPartPr>
              <p14:xfrm>
                <a:off x="7346774" y="2415829"/>
                <a:ext cx="59040" cy="9360"/>
              </p14:xfrm>
            </p:contentPart>
          </mc:Choice>
          <mc:Fallback xmlns="">
            <p:pic>
              <p:nvPicPr>
                <p:cNvPr id="695" name="Encre 694">
                  <a:extLst>
                    <a:ext uri="{FF2B5EF4-FFF2-40B4-BE49-F238E27FC236}">
                      <a16:creationId xmlns:a16="http://schemas.microsoft.com/office/drawing/2014/main" id="{09711693-D1BE-49C0-A156-8B6BEDF72352}"/>
                    </a:ext>
                  </a:extLst>
                </p:cNvPr>
                <p:cNvPicPr/>
                <p:nvPr/>
              </p:nvPicPr>
              <p:blipFill>
                <a:blip r:embed="rId454"/>
                <a:stretch>
                  <a:fillRect/>
                </a:stretch>
              </p:blipFill>
              <p:spPr>
                <a:xfrm>
                  <a:off x="7342454" y="2411509"/>
                  <a:ext cx="6768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455">
              <p14:nvContentPartPr>
                <p14:cNvPr id="696" name="Encre 695">
                  <a:extLst>
                    <a:ext uri="{FF2B5EF4-FFF2-40B4-BE49-F238E27FC236}">
                      <a16:creationId xmlns:a16="http://schemas.microsoft.com/office/drawing/2014/main" id="{28C6BAB4-6CFA-499C-9F4F-74DD992FCE7D}"/>
                    </a:ext>
                  </a:extLst>
                </p14:cNvPr>
                <p14:cNvContentPartPr/>
                <p14:nvPr/>
              </p14:nvContentPartPr>
              <p14:xfrm>
                <a:off x="7408694" y="2409349"/>
                <a:ext cx="112320" cy="67320"/>
              </p14:xfrm>
            </p:contentPart>
          </mc:Choice>
          <mc:Fallback xmlns="">
            <p:pic>
              <p:nvPicPr>
                <p:cNvPr id="696" name="Encre 695">
                  <a:extLst>
                    <a:ext uri="{FF2B5EF4-FFF2-40B4-BE49-F238E27FC236}">
                      <a16:creationId xmlns:a16="http://schemas.microsoft.com/office/drawing/2014/main" id="{28C6BAB4-6CFA-499C-9F4F-74DD992FCE7D}"/>
                    </a:ext>
                  </a:extLst>
                </p:cNvPr>
                <p:cNvPicPr/>
                <p:nvPr/>
              </p:nvPicPr>
              <p:blipFill>
                <a:blip r:embed="rId456"/>
                <a:stretch>
                  <a:fillRect/>
                </a:stretch>
              </p:blipFill>
              <p:spPr>
                <a:xfrm>
                  <a:off x="7404374" y="2405029"/>
                  <a:ext cx="120960" cy="75960"/>
                </a:xfrm>
                <a:prstGeom prst="rect">
                  <a:avLst/>
                </a:prstGeom>
              </p:spPr>
            </p:pic>
          </mc:Fallback>
        </mc:AlternateContent>
        <mc:AlternateContent xmlns:mc="http://schemas.openxmlformats.org/markup-compatibility/2006" xmlns:p14="http://schemas.microsoft.com/office/powerpoint/2010/main">
          <mc:Choice Requires="p14">
            <p:contentPart p14:bwMode="auto" r:id="rId457">
              <p14:nvContentPartPr>
                <p14:cNvPr id="697" name="Encre 696">
                  <a:extLst>
                    <a:ext uri="{FF2B5EF4-FFF2-40B4-BE49-F238E27FC236}">
                      <a16:creationId xmlns:a16="http://schemas.microsoft.com/office/drawing/2014/main" id="{9AACC29A-3B43-43E2-9A90-D595BAD8B111}"/>
                    </a:ext>
                  </a:extLst>
                </p14:cNvPr>
                <p14:cNvContentPartPr/>
                <p14:nvPr/>
              </p14:nvContentPartPr>
              <p14:xfrm>
                <a:off x="7582214" y="2412589"/>
                <a:ext cx="158400" cy="70200"/>
              </p14:xfrm>
            </p:contentPart>
          </mc:Choice>
          <mc:Fallback xmlns="">
            <p:pic>
              <p:nvPicPr>
                <p:cNvPr id="697" name="Encre 696">
                  <a:extLst>
                    <a:ext uri="{FF2B5EF4-FFF2-40B4-BE49-F238E27FC236}">
                      <a16:creationId xmlns:a16="http://schemas.microsoft.com/office/drawing/2014/main" id="{9AACC29A-3B43-43E2-9A90-D595BAD8B111}"/>
                    </a:ext>
                  </a:extLst>
                </p:cNvPr>
                <p:cNvPicPr/>
                <p:nvPr/>
              </p:nvPicPr>
              <p:blipFill>
                <a:blip r:embed="rId458"/>
                <a:stretch>
                  <a:fillRect/>
                </a:stretch>
              </p:blipFill>
              <p:spPr>
                <a:xfrm>
                  <a:off x="7577894" y="2408269"/>
                  <a:ext cx="167040" cy="78840"/>
                </a:xfrm>
                <a:prstGeom prst="rect">
                  <a:avLst/>
                </a:prstGeom>
              </p:spPr>
            </p:pic>
          </mc:Fallback>
        </mc:AlternateContent>
        <mc:AlternateContent xmlns:mc="http://schemas.openxmlformats.org/markup-compatibility/2006" xmlns:p14="http://schemas.microsoft.com/office/powerpoint/2010/main">
          <mc:Choice Requires="p14">
            <p:contentPart p14:bwMode="auto" r:id="rId459">
              <p14:nvContentPartPr>
                <p14:cNvPr id="698" name="Encre 697">
                  <a:extLst>
                    <a:ext uri="{FF2B5EF4-FFF2-40B4-BE49-F238E27FC236}">
                      <a16:creationId xmlns:a16="http://schemas.microsoft.com/office/drawing/2014/main" id="{3DA197A9-6E8A-419C-8231-A0568F7893AD}"/>
                    </a:ext>
                  </a:extLst>
                </p14:cNvPr>
                <p14:cNvContentPartPr/>
                <p14:nvPr/>
              </p14:nvContentPartPr>
              <p14:xfrm>
                <a:off x="7726214" y="2369749"/>
                <a:ext cx="720" cy="6480"/>
              </p14:xfrm>
            </p:contentPart>
          </mc:Choice>
          <mc:Fallback xmlns="">
            <p:pic>
              <p:nvPicPr>
                <p:cNvPr id="698" name="Encre 697">
                  <a:extLst>
                    <a:ext uri="{FF2B5EF4-FFF2-40B4-BE49-F238E27FC236}">
                      <a16:creationId xmlns:a16="http://schemas.microsoft.com/office/drawing/2014/main" id="{3DA197A9-6E8A-419C-8231-A0568F7893AD}"/>
                    </a:ext>
                  </a:extLst>
                </p:cNvPr>
                <p:cNvPicPr/>
                <p:nvPr/>
              </p:nvPicPr>
              <p:blipFill>
                <a:blip r:embed="rId460"/>
                <a:stretch>
                  <a:fillRect/>
                </a:stretch>
              </p:blipFill>
              <p:spPr>
                <a:xfrm>
                  <a:off x="7721894" y="2365429"/>
                  <a:ext cx="9360" cy="15120"/>
                </a:xfrm>
                <a:prstGeom prst="rect">
                  <a:avLst/>
                </a:prstGeom>
              </p:spPr>
            </p:pic>
          </mc:Fallback>
        </mc:AlternateContent>
        <mc:AlternateContent xmlns:mc="http://schemas.openxmlformats.org/markup-compatibility/2006" xmlns:p14="http://schemas.microsoft.com/office/powerpoint/2010/main">
          <mc:Choice Requires="p14">
            <p:contentPart p14:bwMode="auto" r:id="rId461">
              <p14:nvContentPartPr>
                <p14:cNvPr id="699" name="Encre 698">
                  <a:extLst>
                    <a:ext uri="{FF2B5EF4-FFF2-40B4-BE49-F238E27FC236}">
                      <a16:creationId xmlns:a16="http://schemas.microsoft.com/office/drawing/2014/main" id="{BD373B55-5DFA-4B1E-8A68-9C1D0D2A99CF}"/>
                    </a:ext>
                  </a:extLst>
                </p14:cNvPr>
                <p14:cNvContentPartPr/>
                <p14:nvPr/>
              </p14:nvContentPartPr>
              <p14:xfrm>
                <a:off x="7790294" y="2365789"/>
                <a:ext cx="30600" cy="167760"/>
              </p14:xfrm>
            </p:contentPart>
          </mc:Choice>
          <mc:Fallback xmlns="">
            <p:pic>
              <p:nvPicPr>
                <p:cNvPr id="699" name="Encre 698">
                  <a:extLst>
                    <a:ext uri="{FF2B5EF4-FFF2-40B4-BE49-F238E27FC236}">
                      <a16:creationId xmlns:a16="http://schemas.microsoft.com/office/drawing/2014/main" id="{BD373B55-5DFA-4B1E-8A68-9C1D0D2A99CF}"/>
                    </a:ext>
                  </a:extLst>
                </p:cNvPr>
                <p:cNvPicPr/>
                <p:nvPr/>
              </p:nvPicPr>
              <p:blipFill>
                <a:blip r:embed="rId462"/>
                <a:stretch>
                  <a:fillRect/>
                </a:stretch>
              </p:blipFill>
              <p:spPr>
                <a:xfrm>
                  <a:off x="7785974" y="2361469"/>
                  <a:ext cx="39240" cy="176400"/>
                </a:xfrm>
                <a:prstGeom prst="rect">
                  <a:avLst/>
                </a:prstGeom>
              </p:spPr>
            </p:pic>
          </mc:Fallback>
        </mc:AlternateContent>
        <mc:AlternateContent xmlns:mc="http://schemas.openxmlformats.org/markup-compatibility/2006" xmlns:p14="http://schemas.microsoft.com/office/powerpoint/2010/main">
          <mc:Choice Requires="p14">
            <p:contentPart p14:bwMode="auto" r:id="rId463">
              <p14:nvContentPartPr>
                <p14:cNvPr id="700" name="Encre 699">
                  <a:extLst>
                    <a:ext uri="{FF2B5EF4-FFF2-40B4-BE49-F238E27FC236}">
                      <a16:creationId xmlns:a16="http://schemas.microsoft.com/office/drawing/2014/main" id="{743B369B-BB5C-40C6-B709-DE48DCCEE738}"/>
                    </a:ext>
                  </a:extLst>
                </p14:cNvPr>
                <p14:cNvContentPartPr/>
                <p14:nvPr/>
              </p14:nvContentPartPr>
              <p14:xfrm>
                <a:off x="7816214" y="2390629"/>
                <a:ext cx="251280" cy="78840"/>
              </p14:xfrm>
            </p:contentPart>
          </mc:Choice>
          <mc:Fallback xmlns="">
            <p:pic>
              <p:nvPicPr>
                <p:cNvPr id="700" name="Encre 699">
                  <a:extLst>
                    <a:ext uri="{FF2B5EF4-FFF2-40B4-BE49-F238E27FC236}">
                      <a16:creationId xmlns:a16="http://schemas.microsoft.com/office/drawing/2014/main" id="{743B369B-BB5C-40C6-B709-DE48DCCEE738}"/>
                    </a:ext>
                  </a:extLst>
                </p:cNvPr>
                <p:cNvPicPr/>
                <p:nvPr/>
              </p:nvPicPr>
              <p:blipFill>
                <a:blip r:embed="rId464"/>
                <a:stretch>
                  <a:fillRect/>
                </a:stretch>
              </p:blipFill>
              <p:spPr>
                <a:xfrm>
                  <a:off x="7811894" y="2386309"/>
                  <a:ext cx="259920" cy="87480"/>
                </a:xfrm>
                <a:prstGeom prst="rect">
                  <a:avLst/>
                </a:prstGeom>
              </p:spPr>
            </p:pic>
          </mc:Fallback>
        </mc:AlternateContent>
        <mc:AlternateContent xmlns:mc="http://schemas.openxmlformats.org/markup-compatibility/2006" xmlns:p14="http://schemas.microsoft.com/office/powerpoint/2010/main">
          <mc:Choice Requires="p14">
            <p:contentPart p14:bwMode="auto" r:id="rId465">
              <p14:nvContentPartPr>
                <p14:cNvPr id="701" name="Encre 700">
                  <a:extLst>
                    <a:ext uri="{FF2B5EF4-FFF2-40B4-BE49-F238E27FC236}">
                      <a16:creationId xmlns:a16="http://schemas.microsoft.com/office/drawing/2014/main" id="{D020CECF-BA39-4DE5-91EB-0B4390ABB2FF}"/>
                    </a:ext>
                  </a:extLst>
                </p14:cNvPr>
                <p14:cNvContentPartPr/>
                <p14:nvPr/>
              </p14:nvContentPartPr>
              <p14:xfrm>
                <a:off x="8079014" y="2355349"/>
                <a:ext cx="4680" cy="12960"/>
              </p14:xfrm>
            </p:contentPart>
          </mc:Choice>
          <mc:Fallback xmlns="">
            <p:pic>
              <p:nvPicPr>
                <p:cNvPr id="701" name="Encre 700">
                  <a:extLst>
                    <a:ext uri="{FF2B5EF4-FFF2-40B4-BE49-F238E27FC236}">
                      <a16:creationId xmlns:a16="http://schemas.microsoft.com/office/drawing/2014/main" id="{D020CECF-BA39-4DE5-91EB-0B4390ABB2FF}"/>
                    </a:ext>
                  </a:extLst>
                </p:cNvPr>
                <p:cNvPicPr/>
                <p:nvPr/>
              </p:nvPicPr>
              <p:blipFill>
                <a:blip r:embed="rId466"/>
                <a:stretch>
                  <a:fillRect/>
                </a:stretch>
              </p:blipFill>
              <p:spPr>
                <a:xfrm>
                  <a:off x="8074694" y="2351029"/>
                  <a:ext cx="13320" cy="21600"/>
                </a:xfrm>
                <a:prstGeom prst="rect">
                  <a:avLst/>
                </a:prstGeom>
              </p:spPr>
            </p:pic>
          </mc:Fallback>
        </mc:AlternateContent>
        <mc:AlternateContent xmlns:mc="http://schemas.openxmlformats.org/markup-compatibility/2006" xmlns:p14="http://schemas.microsoft.com/office/powerpoint/2010/main">
          <mc:Choice Requires="p14">
            <p:contentPart p14:bwMode="auto" r:id="rId467">
              <p14:nvContentPartPr>
                <p14:cNvPr id="702" name="Encre 701">
                  <a:extLst>
                    <a:ext uri="{FF2B5EF4-FFF2-40B4-BE49-F238E27FC236}">
                      <a16:creationId xmlns:a16="http://schemas.microsoft.com/office/drawing/2014/main" id="{87125BE5-D407-47BB-A894-DE6742F321D2}"/>
                    </a:ext>
                  </a:extLst>
                </p14:cNvPr>
                <p14:cNvContentPartPr/>
                <p14:nvPr/>
              </p14:nvContentPartPr>
              <p14:xfrm>
                <a:off x="8079734" y="2383429"/>
                <a:ext cx="115920" cy="81360"/>
              </p14:xfrm>
            </p:contentPart>
          </mc:Choice>
          <mc:Fallback xmlns="">
            <p:pic>
              <p:nvPicPr>
                <p:cNvPr id="702" name="Encre 701">
                  <a:extLst>
                    <a:ext uri="{FF2B5EF4-FFF2-40B4-BE49-F238E27FC236}">
                      <a16:creationId xmlns:a16="http://schemas.microsoft.com/office/drawing/2014/main" id="{87125BE5-D407-47BB-A894-DE6742F321D2}"/>
                    </a:ext>
                  </a:extLst>
                </p:cNvPr>
                <p:cNvPicPr/>
                <p:nvPr/>
              </p:nvPicPr>
              <p:blipFill>
                <a:blip r:embed="rId468"/>
                <a:stretch>
                  <a:fillRect/>
                </a:stretch>
              </p:blipFill>
              <p:spPr>
                <a:xfrm>
                  <a:off x="8075414" y="2379109"/>
                  <a:ext cx="124560" cy="90000"/>
                </a:xfrm>
                <a:prstGeom prst="rect">
                  <a:avLst/>
                </a:prstGeom>
              </p:spPr>
            </p:pic>
          </mc:Fallback>
        </mc:AlternateContent>
        <mc:AlternateContent xmlns:mc="http://schemas.openxmlformats.org/markup-compatibility/2006" xmlns:p14="http://schemas.microsoft.com/office/powerpoint/2010/main">
          <mc:Choice Requires="p14">
            <p:contentPart p14:bwMode="auto" r:id="rId469">
              <p14:nvContentPartPr>
                <p14:cNvPr id="703" name="Encre 702">
                  <a:extLst>
                    <a:ext uri="{FF2B5EF4-FFF2-40B4-BE49-F238E27FC236}">
                      <a16:creationId xmlns:a16="http://schemas.microsoft.com/office/drawing/2014/main" id="{387DE529-B617-44C2-81AE-C14A790B3263}"/>
                    </a:ext>
                  </a:extLst>
                </p14:cNvPr>
                <p14:cNvContentPartPr/>
                <p14:nvPr/>
              </p14:nvContentPartPr>
              <p14:xfrm>
                <a:off x="7285934" y="2573509"/>
                <a:ext cx="144720" cy="106920"/>
              </p14:xfrm>
            </p:contentPart>
          </mc:Choice>
          <mc:Fallback xmlns="">
            <p:pic>
              <p:nvPicPr>
                <p:cNvPr id="703" name="Encre 702">
                  <a:extLst>
                    <a:ext uri="{FF2B5EF4-FFF2-40B4-BE49-F238E27FC236}">
                      <a16:creationId xmlns:a16="http://schemas.microsoft.com/office/drawing/2014/main" id="{387DE529-B617-44C2-81AE-C14A790B3263}"/>
                    </a:ext>
                  </a:extLst>
                </p:cNvPr>
                <p:cNvPicPr/>
                <p:nvPr/>
              </p:nvPicPr>
              <p:blipFill>
                <a:blip r:embed="rId470"/>
                <a:stretch>
                  <a:fillRect/>
                </a:stretch>
              </p:blipFill>
              <p:spPr>
                <a:xfrm>
                  <a:off x="7281614" y="2569189"/>
                  <a:ext cx="153360" cy="115560"/>
                </a:xfrm>
                <a:prstGeom prst="rect">
                  <a:avLst/>
                </a:prstGeom>
              </p:spPr>
            </p:pic>
          </mc:Fallback>
        </mc:AlternateContent>
        <mc:AlternateContent xmlns:mc="http://schemas.openxmlformats.org/markup-compatibility/2006" xmlns:p14="http://schemas.microsoft.com/office/powerpoint/2010/main">
          <mc:Choice Requires="p14">
            <p:contentPart p14:bwMode="auto" r:id="rId471">
              <p14:nvContentPartPr>
                <p14:cNvPr id="704" name="Encre 703">
                  <a:extLst>
                    <a:ext uri="{FF2B5EF4-FFF2-40B4-BE49-F238E27FC236}">
                      <a16:creationId xmlns:a16="http://schemas.microsoft.com/office/drawing/2014/main" id="{DD8469E5-EBDA-4E8C-84FE-229E4726EEE8}"/>
                    </a:ext>
                  </a:extLst>
                </p14:cNvPr>
                <p14:cNvContentPartPr/>
                <p14:nvPr/>
              </p14:nvContentPartPr>
              <p14:xfrm>
                <a:off x="7400414" y="2601589"/>
                <a:ext cx="67320" cy="8280"/>
              </p14:xfrm>
            </p:contentPart>
          </mc:Choice>
          <mc:Fallback xmlns="">
            <p:pic>
              <p:nvPicPr>
                <p:cNvPr id="704" name="Encre 703">
                  <a:extLst>
                    <a:ext uri="{FF2B5EF4-FFF2-40B4-BE49-F238E27FC236}">
                      <a16:creationId xmlns:a16="http://schemas.microsoft.com/office/drawing/2014/main" id="{DD8469E5-EBDA-4E8C-84FE-229E4726EEE8}"/>
                    </a:ext>
                  </a:extLst>
                </p:cNvPr>
                <p:cNvPicPr/>
                <p:nvPr/>
              </p:nvPicPr>
              <p:blipFill>
                <a:blip r:embed="rId472"/>
                <a:stretch>
                  <a:fillRect/>
                </a:stretch>
              </p:blipFill>
              <p:spPr>
                <a:xfrm>
                  <a:off x="7396094" y="2597269"/>
                  <a:ext cx="75960" cy="16920"/>
                </a:xfrm>
                <a:prstGeom prst="rect">
                  <a:avLst/>
                </a:prstGeom>
              </p:spPr>
            </p:pic>
          </mc:Fallback>
        </mc:AlternateContent>
        <mc:AlternateContent xmlns:mc="http://schemas.openxmlformats.org/markup-compatibility/2006" xmlns:p14="http://schemas.microsoft.com/office/powerpoint/2010/main">
          <mc:Choice Requires="p14">
            <p:contentPart p14:bwMode="auto" r:id="rId473">
              <p14:nvContentPartPr>
                <p14:cNvPr id="705" name="Encre 704">
                  <a:extLst>
                    <a:ext uri="{FF2B5EF4-FFF2-40B4-BE49-F238E27FC236}">
                      <a16:creationId xmlns:a16="http://schemas.microsoft.com/office/drawing/2014/main" id="{3281222E-16D0-4D10-9E34-1657B2ACF272}"/>
                    </a:ext>
                  </a:extLst>
                </p14:cNvPr>
                <p14:cNvContentPartPr/>
                <p14:nvPr/>
              </p14:nvContentPartPr>
              <p14:xfrm>
                <a:off x="7525694" y="2551549"/>
                <a:ext cx="85680" cy="152280"/>
              </p14:xfrm>
            </p:contentPart>
          </mc:Choice>
          <mc:Fallback xmlns="">
            <p:pic>
              <p:nvPicPr>
                <p:cNvPr id="705" name="Encre 704">
                  <a:extLst>
                    <a:ext uri="{FF2B5EF4-FFF2-40B4-BE49-F238E27FC236}">
                      <a16:creationId xmlns:a16="http://schemas.microsoft.com/office/drawing/2014/main" id="{3281222E-16D0-4D10-9E34-1657B2ACF272}"/>
                    </a:ext>
                  </a:extLst>
                </p:cNvPr>
                <p:cNvPicPr/>
                <p:nvPr/>
              </p:nvPicPr>
              <p:blipFill>
                <a:blip r:embed="rId474"/>
                <a:stretch>
                  <a:fillRect/>
                </a:stretch>
              </p:blipFill>
              <p:spPr>
                <a:xfrm>
                  <a:off x="7521374" y="2547229"/>
                  <a:ext cx="94320" cy="160920"/>
                </a:xfrm>
                <a:prstGeom prst="rect">
                  <a:avLst/>
                </a:prstGeom>
              </p:spPr>
            </p:pic>
          </mc:Fallback>
        </mc:AlternateContent>
        <mc:AlternateContent xmlns:mc="http://schemas.openxmlformats.org/markup-compatibility/2006" xmlns:p14="http://schemas.microsoft.com/office/powerpoint/2010/main">
          <mc:Choice Requires="p14">
            <p:contentPart p14:bwMode="auto" r:id="rId475">
              <p14:nvContentPartPr>
                <p14:cNvPr id="706" name="Encre 705">
                  <a:extLst>
                    <a:ext uri="{FF2B5EF4-FFF2-40B4-BE49-F238E27FC236}">
                      <a16:creationId xmlns:a16="http://schemas.microsoft.com/office/drawing/2014/main" id="{53246EEF-517C-4654-A82A-88EC0D6BDBA3}"/>
                    </a:ext>
                  </a:extLst>
                </p14:cNvPr>
                <p14:cNvContentPartPr/>
                <p14:nvPr/>
              </p14:nvContentPartPr>
              <p14:xfrm>
                <a:off x="7611014" y="2566309"/>
                <a:ext cx="360" cy="360"/>
              </p14:xfrm>
            </p:contentPart>
          </mc:Choice>
          <mc:Fallback xmlns="">
            <p:pic>
              <p:nvPicPr>
                <p:cNvPr id="706" name="Encre 705">
                  <a:extLst>
                    <a:ext uri="{FF2B5EF4-FFF2-40B4-BE49-F238E27FC236}">
                      <a16:creationId xmlns:a16="http://schemas.microsoft.com/office/drawing/2014/main" id="{53246EEF-517C-4654-A82A-88EC0D6BDBA3}"/>
                    </a:ext>
                  </a:extLst>
                </p:cNvPr>
                <p:cNvPicPr/>
                <p:nvPr/>
              </p:nvPicPr>
              <p:blipFill>
                <a:blip r:embed="rId108"/>
                <a:stretch>
                  <a:fillRect/>
                </a:stretch>
              </p:blipFill>
              <p:spPr>
                <a:xfrm>
                  <a:off x="7606694" y="2561989"/>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476">
              <p14:nvContentPartPr>
                <p14:cNvPr id="707" name="Encre 706">
                  <a:extLst>
                    <a:ext uri="{FF2B5EF4-FFF2-40B4-BE49-F238E27FC236}">
                      <a16:creationId xmlns:a16="http://schemas.microsoft.com/office/drawing/2014/main" id="{991449AC-151A-4C41-BF23-2147E1983AAF}"/>
                    </a:ext>
                  </a:extLst>
                </p14:cNvPr>
                <p14:cNvContentPartPr/>
                <p14:nvPr/>
              </p14:nvContentPartPr>
              <p14:xfrm>
                <a:off x="7594094" y="2597629"/>
                <a:ext cx="109080" cy="51840"/>
              </p14:xfrm>
            </p:contentPart>
          </mc:Choice>
          <mc:Fallback xmlns="">
            <p:pic>
              <p:nvPicPr>
                <p:cNvPr id="707" name="Encre 706">
                  <a:extLst>
                    <a:ext uri="{FF2B5EF4-FFF2-40B4-BE49-F238E27FC236}">
                      <a16:creationId xmlns:a16="http://schemas.microsoft.com/office/drawing/2014/main" id="{991449AC-151A-4C41-BF23-2147E1983AAF}"/>
                    </a:ext>
                  </a:extLst>
                </p:cNvPr>
                <p:cNvPicPr/>
                <p:nvPr/>
              </p:nvPicPr>
              <p:blipFill>
                <a:blip r:embed="rId477"/>
                <a:stretch>
                  <a:fillRect/>
                </a:stretch>
              </p:blipFill>
              <p:spPr>
                <a:xfrm>
                  <a:off x="7589774" y="2593309"/>
                  <a:ext cx="117720" cy="60480"/>
                </a:xfrm>
                <a:prstGeom prst="rect">
                  <a:avLst/>
                </a:prstGeom>
              </p:spPr>
            </p:pic>
          </mc:Fallback>
        </mc:AlternateContent>
        <mc:AlternateContent xmlns:mc="http://schemas.openxmlformats.org/markup-compatibility/2006" xmlns:p14="http://schemas.microsoft.com/office/powerpoint/2010/main">
          <mc:Choice Requires="p14">
            <p:contentPart p14:bwMode="auto" r:id="rId478">
              <p14:nvContentPartPr>
                <p14:cNvPr id="708" name="Encre 707">
                  <a:extLst>
                    <a:ext uri="{FF2B5EF4-FFF2-40B4-BE49-F238E27FC236}">
                      <a16:creationId xmlns:a16="http://schemas.microsoft.com/office/drawing/2014/main" id="{BA1253E2-84AB-4CEF-83A0-E48EE8A4C482}"/>
                    </a:ext>
                  </a:extLst>
                </p14:cNvPr>
                <p14:cNvContentPartPr/>
                <p14:nvPr/>
              </p14:nvContentPartPr>
              <p14:xfrm>
                <a:off x="7760774" y="2547589"/>
                <a:ext cx="88920" cy="165600"/>
              </p14:xfrm>
            </p:contentPart>
          </mc:Choice>
          <mc:Fallback xmlns="">
            <p:pic>
              <p:nvPicPr>
                <p:cNvPr id="708" name="Encre 707">
                  <a:extLst>
                    <a:ext uri="{FF2B5EF4-FFF2-40B4-BE49-F238E27FC236}">
                      <a16:creationId xmlns:a16="http://schemas.microsoft.com/office/drawing/2014/main" id="{BA1253E2-84AB-4CEF-83A0-E48EE8A4C482}"/>
                    </a:ext>
                  </a:extLst>
                </p:cNvPr>
                <p:cNvPicPr/>
                <p:nvPr/>
              </p:nvPicPr>
              <p:blipFill>
                <a:blip r:embed="rId479"/>
                <a:stretch>
                  <a:fillRect/>
                </a:stretch>
              </p:blipFill>
              <p:spPr>
                <a:xfrm>
                  <a:off x="7756454" y="2543269"/>
                  <a:ext cx="97560" cy="174240"/>
                </a:xfrm>
                <a:prstGeom prst="rect">
                  <a:avLst/>
                </a:prstGeom>
              </p:spPr>
            </p:pic>
          </mc:Fallback>
        </mc:AlternateContent>
        <mc:AlternateContent xmlns:mc="http://schemas.openxmlformats.org/markup-compatibility/2006" xmlns:p14="http://schemas.microsoft.com/office/powerpoint/2010/main">
          <mc:Choice Requires="p14">
            <p:contentPart p14:bwMode="auto" r:id="rId480">
              <p14:nvContentPartPr>
                <p14:cNvPr id="709" name="Encre 708">
                  <a:extLst>
                    <a:ext uri="{FF2B5EF4-FFF2-40B4-BE49-F238E27FC236}">
                      <a16:creationId xmlns:a16="http://schemas.microsoft.com/office/drawing/2014/main" id="{620ED65E-0836-48C3-9B4B-BD739D92AFDD}"/>
                    </a:ext>
                  </a:extLst>
                </p14:cNvPr>
                <p14:cNvContentPartPr/>
                <p14:nvPr/>
              </p14:nvContentPartPr>
              <p14:xfrm>
                <a:off x="7822694" y="2555149"/>
                <a:ext cx="48240" cy="14040"/>
              </p14:xfrm>
            </p:contentPart>
          </mc:Choice>
          <mc:Fallback xmlns="">
            <p:pic>
              <p:nvPicPr>
                <p:cNvPr id="709" name="Encre 708">
                  <a:extLst>
                    <a:ext uri="{FF2B5EF4-FFF2-40B4-BE49-F238E27FC236}">
                      <a16:creationId xmlns:a16="http://schemas.microsoft.com/office/drawing/2014/main" id="{620ED65E-0836-48C3-9B4B-BD739D92AFDD}"/>
                    </a:ext>
                  </a:extLst>
                </p:cNvPr>
                <p:cNvPicPr/>
                <p:nvPr/>
              </p:nvPicPr>
              <p:blipFill>
                <a:blip r:embed="rId481"/>
                <a:stretch>
                  <a:fillRect/>
                </a:stretch>
              </p:blipFill>
              <p:spPr>
                <a:xfrm>
                  <a:off x="7818374" y="2550829"/>
                  <a:ext cx="56880" cy="22680"/>
                </a:xfrm>
                <a:prstGeom prst="rect">
                  <a:avLst/>
                </a:prstGeom>
              </p:spPr>
            </p:pic>
          </mc:Fallback>
        </mc:AlternateContent>
        <mc:AlternateContent xmlns:mc="http://schemas.openxmlformats.org/markup-compatibility/2006" xmlns:p14="http://schemas.microsoft.com/office/powerpoint/2010/main">
          <mc:Choice Requires="p14">
            <p:contentPart p14:bwMode="auto" r:id="rId482">
              <p14:nvContentPartPr>
                <p14:cNvPr id="710" name="Encre 709">
                  <a:extLst>
                    <a:ext uri="{FF2B5EF4-FFF2-40B4-BE49-F238E27FC236}">
                      <a16:creationId xmlns:a16="http://schemas.microsoft.com/office/drawing/2014/main" id="{CC5884A5-57F0-448C-A81B-CCC3D6B4FBFF}"/>
                    </a:ext>
                  </a:extLst>
                </p14:cNvPr>
                <p14:cNvContentPartPr/>
                <p14:nvPr/>
              </p14:nvContentPartPr>
              <p14:xfrm>
                <a:off x="7849694" y="2586109"/>
                <a:ext cx="142920" cy="67320"/>
              </p14:xfrm>
            </p:contentPart>
          </mc:Choice>
          <mc:Fallback xmlns="">
            <p:pic>
              <p:nvPicPr>
                <p:cNvPr id="710" name="Encre 709">
                  <a:extLst>
                    <a:ext uri="{FF2B5EF4-FFF2-40B4-BE49-F238E27FC236}">
                      <a16:creationId xmlns:a16="http://schemas.microsoft.com/office/drawing/2014/main" id="{CC5884A5-57F0-448C-A81B-CCC3D6B4FBFF}"/>
                    </a:ext>
                  </a:extLst>
                </p:cNvPr>
                <p:cNvPicPr/>
                <p:nvPr/>
              </p:nvPicPr>
              <p:blipFill>
                <a:blip r:embed="rId483"/>
                <a:stretch>
                  <a:fillRect/>
                </a:stretch>
              </p:blipFill>
              <p:spPr>
                <a:xfrm>
                  <a:off x="7845374" y="2581789"/>
                  <a:ext cx="151560" cy="75960"/>
                </a:xfrm>
                <a:prstGeom prst="rect">
                  <a:avLst/>
                </a:prstGeom>
              </p:spPr>
            </p:pic>
          </mc:Fallback>
        </mc:AlternateContent>
        <mc:AlternateContent xmlns:mc="http://schemas.openxmlformats.org/markup-compatibility/2006" xmlns:p14="http://schemas.microsoft.com/office/powerpoint/2010/main">
          <mc:Choice Requires="p14">
            <p:contentPart p14:bwMode="auto" r:id="rId484">
              <p14:nvContentPartPr>
                <p14:cNvPr id="711" name="Encre 710">
                  <a:extLst>
                    <a:ext uri="{FF2B5EF4-FFF2-40B4-BE49-F238E27FC236}">
                      <a16:creationId xmlns:a16="http://schemas.microsoft.com/office/drawing/2014/main" id="{D12913A6-691B-4DB3-8210-37B03E9397C9}"/>
                    </a:ext>
                  </a:extLst>
                </p14:cNvPr>
                <p14:cNvContentPartPr/>
                <p14:nvPr/>
              </p14:nvContentPartPr>
              <p14:xfrm>
                <a:off x="7993694" y="2553349"/>
                <a:ext cx="720" cy="5040"/>
              </p14:xfrm>
            </p:contentPart>
          </mc:Choice>
          <mc:Fallback xmlns="">
            <p:pic>
              <p:nvPicPr>
                <p:cNvPr id="711" name="Encre 710">
                  <a:extLst>
                    <a:ext uri="{FF2B5EF4-FFF2-40B4-BE49-F238E27FC236}">
                      <a16:creationId xmlns:a16="http://schemas.microsoft.com/office/drawing/2014/main" id="{D12913A6-691B-4DB3-8210-37B03E9397C9}"/>
                    </a:ext>
                  </a:extLst>
                </p:cNvPr>
                <p:cNvPicPr/>
                <p:nvPr/>
              </p:nvPicPr>
              <p:blipFill>
                <a:blip r:embed="rId460"/>
                <a:stretch>
                  <a:fillRect/>
                </a:stretch>
              </p:blipFill>
              <p:spPr>
                <a:xfrm>
                  <a:off x="7989374" y="2549029"/>
                  <a:ext cx="9360" cy="13680"/>
                </a:xfrm>
                <a:prstGeom prst="rect">
                  <a:avLst/>
                </a:prstGeom>
              </p:spPr>
            </p:pic>
          </mc:Fallback>
        </mc:AlternateContent>
        <mc:AlternateContent xmlns:mc="http://schemas.openxmlformats.org/markup-compatibility/2006" xmlns:p14="http://schemas.microsoft.com/office/powerpoint/2010/main">
          <mc:Choice Requires="p14">
            <p:contentPart p14:bwMode="auto" r:id="rId485">
              <p14:nvContentPartPr>
                <p14:cNvPr id="712" name="Encre 711">
                  <a:extLst>
                    <a:ext uri="{FF2B5EF4-FFF2-40B4-BE49-F238E27FC236}">
                      <a16:creationId xmlns:a16="http://schemas.microsoft.com/office/drawing/2014/main" id="{593B18ED-0358-451A-B7FD-3838F1111DEB}"/>
                    </a:ext>
                  </a:extLst>
                </p14:cNvPr>
                <p14:cNvContentPartPr/>
                <p14:nvPr/>
              </p14:nvContentPartPr>
              <p14:xfrm>
                <a:off x="7997654" y="2594749"/>
                <a:ext cx="6120" cy="51120"/>
              </p14:xfrm>
            </p:contentPart>
          </mc:Choice>
          <mc:Fallback xmlns="">
            <p:pic>
              <p:nvPicPr>
                <p:cNvPr id="712" name="Encre 711">
                  <a:extLst>
                    <a:ext uri="{FF2B5EF4-FFF2-40B4-BE49-F238E27FC236}">
                      <a16:creationId xmlns:a16="http://schemas.microsoft.com/office/drawing/2014/main" id="{593B18ED-0358-451A-B7FD-3838F1111DEB}"/>
                    </a:ext>
                  </a:extLst>
                </p:cNvPr>
                <p:cNvPicPr/>
                <p:nvPr/>
              </p:nvPicPr>
              <p:blipFill>
                <a:blip r:embed="rId486"/>
                <a:stretch>
                  <a:fillRect/>
                </a:stretch>
              </p:blipFill>
              <p:spPr>
                <a:xfrm>
                  <a:off x="7993334" y="2590429"/>
                  <a:ext cx="14760" cy="59760"/>
                </a:xfrm>
                <a:prstGeom prst="rect">
                  <a:avLst/>
                </a:prstGeom>
              </p:spPr>
            </p:pic>
          </mc:Fallback>
        </mc:AlternateContent>
        <mc:AlternateContent xmlns:mc="http://schemas.openxmlformats.org/markup-compatibility/2006" xmlns:p14="http://schemas.microsoft.com/office/powerpoint/2010/main">
          <mc:Choice Requires="p14">
            <p:contentPart p14:bwMode="auto" r:id="rId487">
              <p14:nvContentPartPr>
                <p14:cNvPr id="713" name="Encre 712">
                  <a:extLst>
                    <a:ext uri="{FF2B5EF4-FFF2-40B4-BE49-F238E27FC236}">
                      <a16:creationId xmlns:a16="http://schemas.microsoft.com/office/drawing/2014/main" id="{A23652FA-4D4E-4E65-AEE7-1569ECC22A6D}"/>
                    </a:ext>
                  </a:extLst>
                </p14:cNvPr>
                <p14:cNvContentPartPr/>
                <p14:nvPr/>
              </p14:nvContentPartPr>
              <p14:xfrm>
                <a:off x="8018894" y="2575669"/>
                <a:ext cx="127440" cy="74160"/>
              </p14:xfrm>
            </p:contentPart>
          </mc:Choice>
          <mc:Fallback xmlns="">
            <p:pic>
              <p:nvPicPr>
                <p:cNvPr id="713" name="Encre 712">
                  <a:extLst>
                    <a:ext uri="{FF2B5EF4-FFF2-40B4-BE49-F238E27FC236}">
                      <a16:creationId xmlns:a16="http://schemas.microsoft.com/office/drawing/2014/main" id="{A23652FA-4D4E-4E65-AEE7-1569ECC22A6D}"/>
                    </a:ext>
                  </a:extLst>
                </p:cNvPr>
                <p:cNvPicPr/>
                <p:nvPr/>
              </p:nvPicPr>
              <p:blipFill>
                <a:blip r:embed="rId488"/>
                <a:stretch>
                  <a:fillRect/>
                </a:stretch>
              </p:blipFill>
              <p:spPr>
                <a:xfrm>
                  <a:off x="8014574" y="2571349"/>
                  <a:ext cx="136080" cy="82800"/>
                </a:xfrm>
                <a:prstGeom prst="rect">
                  <a:avLst/>
                </a:prstGeom>
              </p:spPr>
            </p:pic>
          </mc:Fallback>
        </mc:AlternateContent>
        <mc:AlternateContent xmlns:mc="http://schemas.openxmlformats.org/markup-compatibility/2006" xmlns:p14="http://schemas.microsoft.com/office/powerpoint/2010/main">
          <mc:Choice Requires="p14">
            <p:contentPart p14:bwMode="auto" r:id="rId489">
              <p14:nvContentPartPr>
                <p14:cNvPr id="715" name="Encre 714">
                  <a:extLst>
                    <a:ext uri="{FF2B5EF4-FFF2-40B4-BE49-F238E27FC236}">
                      <a16:creationId xmlns:a16="http://schemas.microsoft.com/office/drawing/2014/main" id="{437E1389-8781-473A-8127-7AF352F6675E}"/>
                    </a:ext>
                  </a:extLst>
                </p14:cNvPr>
                <p14:cNvContentPartPr/>
                <p14:nvPr/>
              </p14:nvContentPartPr>
              <p14:xfrm>
                <a:off x="7091894" y="2423389"/>
                <a:ext cx="100440" cy="286560"/>
              </p14:xfrm>
            </p:contentPart>
          </mc:Choice>
          <mc:Fallback xmlns="">
            <p:pic>
              <p:nvPicPr>
                <p:cNvPr id="715" name="Encre 714">
                  <a:extLst>
                    <a:ext uri="{FF2B5EF4-FFF2-40B4-BE49-F238E27FC236}">
                      <a16:creationId xmlns:a16="http://schemas.microsoft.com/office/drawing/2014/main" id="{437E1389-8781-473A-8127-7AF352F6675E}"/>
                    </a:ext>
                  </a:extLst>
                </p:cNvPr>
                <p:cNvPicPr/>
                <p:nvPr/>
              </p:nvPicPr>
              <p:blipFill>
                <a:blip r:embed="rId490"/>
                <a:stretch>
                  <a:fillRect/>
                </a:stretch>
              </p:blipFill>
              <p:spPr>
                <a:xfrm>
                  <a:off x="7087574" y="2419069"/>
                  <a:ext cx="109080" cy="295200"/>
                </a:xfrm>
                <a:prstGeom prst="rect">
                  <a:avLst/>
                </a:prstGeom>
              </p:spPr>
            </p:pic>
          </mc:Fallback>
        </mc:AlternateContent>
        <mc:AlternateContent xmlns:mc="http://schemas.openxmlformats.org/markup-compatibility/2006" xmlns:p14="http://schemas.microsoft.com/office/powerpoint/2010/main">
          <mc:Choice Requires="p14">
            <p:contentPart p14:bwMode="auto" r:id="rId491">
              <p14:nvContentPartPr>
                <p14:cNvPr id="716" name="Encre 715">
                  <a:extLst>
                    <a:ext uri="{FF2B5EF4-FFF2-40B4-BE49-F238E27FC236}">
                      <a16:creationId xmlns:a16="http://schemas.microsoft.com/office/drawing/2014/main" id="{19790925-ADF9-4756-BB0F-BB029F0DF09A}"/>
                    </a:ext>
                  </a:extLst>
                </p14:cNvPr>
                <p14:cNvContentPartPr/>
                <p14:nvPr/>
              </p14:nvContentPartPr>
              <p14:xfrm>
                <a:off x="8228054" y="2350669"/>
                <a:ext cx="59760" cy="367200"/>
              </p14:xfrm>
            </p:contentPart>
          </mc:Choice>
          <mc:Fallback xmlns="">
            <p:pic>
              <p:nvPicPr>
                <p:cNvPr id="716" name="Encre 715">
                  <a:extLst>
                    <a:ext uri="{FF2B5EF4-FFF2-40B4-BE49-F238E27FC236}">
                      <a16:creationId xmlns:a16="http://schemas.microsoft.com/office/drawing/2014/main" id="{19790925-ADF9-4756-BB0F-BB029F0DF09A}"/>
                    </a:ext>
                  </a:extLst>
                </p:cNvPr>
                <p:cNvPicPr/>
                <p:nvPr/>
              </p:nvPicPr>
              <p:blipFill>
                <a:blip r:embed="rId492"/>
                <a:stretch>
                  <a:fillRect/>
                </a:stretch>
              </p:blipFill>
              <p:spPr>
                <a:xfrm>
                  <a:off x="8223734" y="2346349"/>
                  <a:ext cx="68400" cy="375840"/>
                </a:xfrm>
                <a:prstGeom prst="rect">
                  <a:avLst/>
                </a:prstGeom>
              </p:spPr>
            </p:pic>
          </mc:Fallback>
        </mc:AlternateContent>
      </p:grpSp>
      <p:sp>
        <p:nvSpPr>
          <p:cNvPr id="718" name="ZoneTexte 717">
            <a:extLst>
              <a:ext uri="{FF2B5EF4-FFF2-40B4-BE49-F238E27FC236}">
                <a16:creationId xmlns:a16="http://schemas.microsoft.com/office/drawing/2014/main" id="{AC9C424C-73C9-426F-87FE-BBB6EFA6D78C}"/>
              </a:ext>
            </a:extLst>
          </p:cNvPr>
          <p:cNvSpPr txBox="1"/>
          <p:nvPr/>
        </p:nvSpPr>
        <p:spPr>
          <a:xfrm>
            <a:off x="7903741" y="3628098"/>
            <a:ext cx="3051915" cy="415498"/>
          </a:xfrm>
          <a:prstGeom prst="rect">
            <a:avLst/>
          </a:prstGeom>
          <a:noFill/>
        </p:spPr>
        <p:txBody>
          <a:bodyPr wrap="square" rtlCol="0">
            <a:spAutoFit/>
          </a:bodyPr>
          <a:lstStyle/>
          <a:p>
            <a:pPr marL="171450" indent="-171450">
              <a:buFont typeface="Arial" panose="020B0604020202020204" pitchFamily="34" charset="0"/>
              <a:buChar char="•"/>
            </a:pPr>
            <a:r>
              <a:rPr lang="fr-FR" sz="1050" dirty="0">
                <a:sym typeface="Wingdings" panose="05000000000000000000" pitchFamily="2" charset="2"/>
              </a:rPr>
              <a:t>1</a:t>
            </a:r>
            <a:r>
              <a:rPr lang="fr-FR" sz="1050" baseline="30000" dirty="0">
                <a:sym typeface="Wingdings" panose="05000000000000000000" pitchFamily="2" charset="2"/>
              </a:rPr>
              <a:t>ère</a:t>
            </a:r>
            <a:r>
              <a:rPr lang="fr-FR" sz="1050" dirty="0">
                <a:sym typeface="Wingdings" panose="05000000000000000000" pitchFamily="2" charset="2"/>
              </a:rPr>
              <a:t> semaine de cours: choix pour le semestre</a:t>
            </a:r>
            <a:endParaRPr lang="fr-FR" sz="1050" dirty="0"/>
          </a:p>
          <a:p>
            <a:pPr marL="171450" indent="-171450">
              <a:buFont typeface="Arial" panose="020B0604020202020204" pitchFamily="34" charset="0"/>
              <a:buChar char="•"/>
            </a:pPr>
            <a:endParaRPr lang="fr-FR" sz="1050" dirty="0"/>
          </a:p>
        </p:txBody>
      </p:sp>
      <p:sp>
        <p:nvSpPr>
          <p:cNvPr id="719" name="ZoneTexte 718">
            <a:extLst>
              <a:ext uri="{FF2B5EF4-FFF2-40B4-BE49-F238E27FC236}">
                <a16:creationId xmlns:a16="http://schemas.microsoft.com/office/drawing/2014/main" id="{089CB17F-7964-4851-974E-14C1AF7395F9}"/>
              </a:ext>
            </a:extLst>
          </p:cNvPr>
          <p:cNvSpPr txBox="1"/>
          <p:nvPr/>
        </p:nvSpPr>
        <p:spPr>
          <a:xfrm>
            <a:off x="7492790" y="3745220"/>
            <a:ext cx="237240" cy="2308324"/>
          </a:xfrm>
          <a:prstGeom prst="rect">
            <a:avLst/>
          </a:prstGeom>
          <a:noFill/>
        </p:spPr>
        <p:txBody>
          <a:bodyPr wrap="square" rtlCol="0">
            <a:spAutoFit/>
          </a:bodyPr>
          <a:lstStyle/>
          <a:p>
            <a:pPr algn="ctr"/>
            <a:r>
              <a:rPr lang="fr-FR" dirty="0"/>
              <a:t>VOYAGER</a:t>
            </a:r>
          </a:p>
          <a:p>
            <a:pPr algn="ctr"/>
            <a:r>
              <a:rPr lang="fr-FR" dirty="0"/>
              <a:t>!</a:t>
            </a:r>
          </a:p>
        </p:txBody>
      </p:sp>
      <p:grpSp>
        <p:nvGrpSpPr>
          <p:cNvPr id="739" name="Groupe 738">
            <a:extLst>
              <a:ext uri="{FF2B5EF4-FFF2-40B4-BE49-F238E27FC236}">
                <a16:creationId xmlns:a16="http://schemas.microsoft.com/office/drawing/2014/main" id="{D9370FB6-B428-4F5D-A640-6350F09B395D}"/>
              </a:ext>
            </a:extLst>
          </p:cNvPr>
          <p:cNvGrpSpPr/>
          <p:nvPr/>
        </p:nvGrpSpPr>
        <p:grpSpPr>
          <a:xfrm>
            <a:off x="8587640" y="4284781"/>
            <a:ext cx="2084040" cy="701280"/>
            <a:chOff x="8587640" y="4284781"/>
            <a:chExt cx="2084040" cy="701280"/>
          </a:xfrm>
        </p:grpSpPr>
        <mc:AlternateContent xmlns:mc="http://schemas.openxmlformats.org/markup-compatibility/2006" xmlns:p14="http://schemas.microsoft.com/office/powerpoint/2010/main" xmlns:aink="http://schemas.microsoft.com/office/drawing/2016/ink">
          <mc:Choice Requires="p14 aink">
            <p:contentPart p14:bwMode="auto" r:id="rId493">
              <p14:nvContentPartPr>
                <p14:cNvPr id="722" name="Encre 721">
                  <a:extLst>
                    <a:ext uri="{FF2B5EF4-FFF2-40B4-BE49-F238E27FC236}">
                      <a16:creationId xmlns:a16="http://schemas.microsoft.com/office/drawing/2014/main" id="{A4DA513B-D369-49B8-A9E7-4FEF6F0E2835}"/>
                    </a:ext>
                  </a:extLst>
                </p14:cNvPr>
                <p14:cNvContentPartPr/>
                <p14:nvPr/>
              </p14:nvContentPartPr>
              <p14:xfrm>
                <a:off x="8604560" y="4647661"/>
                <a:ext cx="76680" cy="338400"/>
              </p14:xfrm>
            </p:contentPart>
          </mc:Choice>
          <mc:Fallback xmlns="">
            <p:pic>
              <p:nvPicPr>
                <p:cNvPr id="722" name="Encre 721">
                  <a:extLst>
                    <a:ext uri="{FF2B5EF4-FFF2-40B4-BE49-F238E27FC236}">
                      <a16:creationId xmlns:a16="http://schemas.microsoft.com/office/drawing/2014/main" id="{A4DA513B-D369-49B8-A9E7-4FEF6F0E2835}"/>
                    </a:ext>
                  </a:extLst>
                </p:cNvPr>
                <p:cNvPicPr/>
                <p:nvPr/>
              </p:nvPicPr>
              <p:blipFill>
                <a:blip r:embed="rId494"/>
                <a:stretch>
                  <a:fillRect/>
                </a:stretch>
              </p:blipFill>
              <p:spPr>
                <a:xfrm>
                  <a:off x="8586560" y="4630021"/>
                  <a:ext cx="112320" cy="3740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95">
              <p14:nvContentPartPr>
                <p14:cNvPr id="723" name="Encre 722">
                  <a:extLst>
                    <a:ext uri="{FF2B5EF4-FFF2-40B4-BE49-F238E27FC236}">
                      <a16:creationId xmlns:a16="http://schemas.microsoft.com/office/drawing/2014/main" id="{5AA54C18-9FF6-4E82-8D94-6ED3FE4D184B}"/>
                    </a:ext>
                  </a:extLst>
                </p14:cNvPr>
                <p14:cNvContentPartPr/>
                <p14:nvPr/>
              </p14:nvContentPartPr>
              <p14:xfrm>
                <a:off x="8587640" y="4568101"/>
                <a:ext cx="256680" cy="235440"/>
              </p14:xfrm>
            </p:contentPart>
          </mc:Choice>
          <mc:Fallback xmlns="">
            <p:pic>
              <p:nvPicPr>
                <p:cNvPr id="723" name="Encre 722">
                  <a:extLst>
                    <a:ext uri="{FF2B5EF4-FFF2-40B4-BE49-F238E27FC236}">
                      <a16:creationId xmlns:a16="http://schemas.microsoft.com/office/drawing/2014/main" id="{5AA54C18-9FF6-4E82-8D94-6ED3FE4D184B}"/>
                    </a:ext>
                  </a:extLst>
                </p:cNvPr>
                <p:cNvPicPr/>
                <p:nvPr/>
              </p:nvPicPr>
              <p:blipFill>
                <a:blip r:embed="rId496"/>
                <a:stretch>
                  <a:fillRect/>
                </a:stretch>
              </p:blipFill>
              <p:spPr>
                <a:xfrm>
                  <a:off x="8569640" y="4550101"/>
                  <a:ext cx="292320" cy="2710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97">
              <p14:nvContentPartPr>
                <p14:cNvPr id="725" name="Encre 724">
                  <a:extLst>
                    <a:ext uri="{FF2B5EF4-FFF2-40B4-BE49-F238E27FC236}">
                      <a16:creationId xmlns:a16="http://schemas.microsoft.com/office/drawing/2014/main" id="{21D54A07-C95F-419C-A016-4023AC86294A}"/>
                    </a:ext>
                  </a:extLst>
                </p14:cNvPr>
                <p14:cNvContentPartPr/>
                <p14:nvPr/>
              </p14:nvContentPartPr>
              <p14:xfrm>
                <a:off x="8907320" y="4618141"/>
                <a:ext cx="75960" cy="249120"/>
              </p14:xfrm>
            </p:contentPart>
          </mc:Choice>
          <mc:Fallback xmlns="">
            <p:pic>
              <p:nvPicPr>
                <p:cNvPr id="725" name="Encre 724">
                  <a:extLst>
                    <a:ext uri="{FF2B5EF4-FFF2-40B4-BE49-F238E27FC236}">
                      <a16:creationId xmlns:a16="http://schemas.microsoft.com/office/drawing/2014/main" id="{21D54A07-C95F-419C-A016-4023AC86294A}"/>
                    </a:ext>
                  </a:extLst>
                </p:cNvPr>
                <p:cNvPicPr/>
                <p:nvPr/>
              </p:nvPicPr>
              <p:blipFill>
                <a:blip r:embed="rId498"/>
                <a:stretch>
                  <a:fillRect/>
                </a:stretch>
              </p:blipFill>
              <p:spPr>
                <a:xfrm>
                  <a:off x="8889680" y="4600141"/>
                  <a:ext cx="111600" cy="2847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99">
              <p14:nvContentPartPr>
                <p14:cNvPr id="726" name="Encre 725">
                  <a:extLst>
                    <a:ext uri="{FF2B5EF4-FFF2-40B4-BE49-F238E27FC236}">
                      <a16:creationId xmlns:a16="http://schemas.microsoft.com/office/drawing/2014/main" id="{BFDA1BC8-9462-4693-B002-64D086883170}"/>
                    </a:ext>
                  </a:extLst>
                </p14:cNvPr>
                <p14:cNvContentPartPr/>
                <p14:nvPr/>
              </p14:nvContentPartPr>
              <p14:xfrm>
                <a:off x="8898680" y="4548301"/>
                <a:ext cx="284400" cy="281520"/>
              </p14:xfrm>
            </p:contentPart>
          </mc:Choice>
          <mc:Fallback xmlns="">
            <p:pic>
              <p:nvPicPr>
                <p:cNvPr id="726" name="Encre 725">
                  <a:extLst>
                    <a:ext uri="{FF2B5EF4-FFF2-40B4-BE49-F238E27FC236}">
                      <a16:creationId xmlns:a16="http://schemas.microsoft.com/office/drawing/2014/main" id="{BFDA1BC8-9462-4693-B002-64D086883170}"/>
                    </a:ext>
                  </a:extLst>
                </p:cNvPr>
                <p:cNvPicPr/>
                <p:nvPr/>
              </p:nvPicPr>
              <p:blipFill>
                <a:blip r:embed="rId500"/>
                <a:stretch>
                  <a:fillRect/>
                </a:stretch>
              </p:blipFill>
              <p:spPr>
                <a:xfrm>
                  <a:off x="8881040" y="4530301"/>
                  <a:ext cx="320040" cy="3171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01">
              <p14:nvContentPartPr>
                <p14:cNvPr id="727" name="Encre 726">
                  <a:extLst>
                    <a:ext uri="{FF2B5EF4-FFF2-40B4-BE49-F238E27FC236}">
                      <a16:creationId xmlns:a16="http://schemas.microsoft.com/office/drawing/2014/main" id="{EABD86D4-3507-4AAA-8B17-6179B1F1EB0E}"/>
                    </a:ext>
                  </a:extLst>
                </p14:cNvPr>
                <p14:cNvContentPartPr/>
                <p14:nvPr/>
              </p14:nvContentPartPr>
              <p14:xfrm>
                <a:off x="9144200" y="4495021"/>
                <a:ext cx="268560" cy="308160"/>
              </p14:xfrm>
            </p:contentPart>
          </mc:Choice>
          <mc:Fallback xmlns="">
            <p:pic>
              <p:nvPicPr>
                <p:cNvPr id="727" name="Encre 726">
                  <a:extLst>
                    <a:ext uri="{FF2B5EF4-FFF2-40B4-BE49-F238E27FC236}">
                      <a16:creationId xmlns:a16="http://schemas.microsoft.com/office/drawing/2014/main" id="{EABD86D4-3507-4AAA-8B17-6179B1F1EB0E}"/>
                    </a:ext>
                  </a:extLst>
                </p:cNvPr>
                <p:cNvPicPr/>
                <p:nvPr/>
              </p:nvPicPr>
              <p:blipFill>
                <a:blip r:embed="rId502"/>
                <a:stretch>
                  <a:fillRect/>
                </a:stretch>
              </p:blipFill>
              <p:spPr>
                <a:xfrm>
                  <a:off x="9126560" y="4477381"/>
                  <a:ext cx="304200" cy="3438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03">
              <p14:nvContentPartPr>
                <p14:cNvPr id="728" name="Encre 727">
                  <a:extLst>
                    <a:ext uri="{FF2B5EF4-FFF2-40B4-BE49-F238E27FC236}">
                      <a16:creationId xmlns:a16="http://schemas.microsoft.com/office/drawing/2014/main" id="{AEB442AA-8D51-4DD0-9A35-5DAE4850B786}"/>
                    </a:ext>
                  </a:extLst>
                </p14:cNvPr>
                <p14:cNvContentPartPr/>
                <p14:nvPr/>
              </p14:nvContentPartPr>
              <p14:xfrm>
                <a:off x="9445160" y="4417981"/>
                <a:ext cx="106560" cy="326160"/>
              </p14:xfrm>
            </p:contentPart>
          </mc:Choice>
          <mc:Fallback xmlns="">
            <p:pic>
              <p:nvPicPr>
                <p:cNvPr id="728" name="Encre 727">
                  <a:extLst>
                    <a:ext uri="{FF2B5EF4-FFF2-40B4-BE49-F238E27FC236}">
                      <a16:creationId xmlns:a16="http://schemas.microsoft.com/office/drawing/2014/main" id="{AEB442AA-8D51-4DD0-9A35-5DAE4850B786}"/>
                    </a:ext>
                  </a:extLst>
                </p:cNvPr>
                <p:cNvPicPr/>
                <p:nvPr/>
              </p:nvPicPr>
              <p:blipFill>
                <a:blip r:embed="rId504"/>
                <a:stretch>
                  <a:fillRect/>
                </a:stretch>
              </p:blipFill>
              <p:spPr>
                <a:xfrm>
                  <a:off x="9427520" y="4400341"/>
                  <a:ext cx="142200" cy="3618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05">
              <p14:nvContentPartPr>
                <p14:cNvPr id="729" name="Encre 728">
                  <a:extLst>
                    <a:ext uri="{FF2B5EF4-FFF2-40B4-BE49-F238E27FC236}">
                      <a16:creationId xmlns:a16="http://schemas.microsoft.com/office/drawing/2014/main" id="{2CE9997D-2C91-44C1-B910-F17E228771BB}"/>
                    </a:ext>
                  </a:extLst>
                </p14:cNvPr>
                <p14:cNvContentPartPr/>
                <p14:nvPr/>
              </p14:nvContentPartPr>
              <p14:xfrm>
                <a:off x="9436520" y="4569901"/>
                <a:ext cx="139320" cy="37800"/>
              </p14:xfrm>
            </p:contentPart>
          </mc:Choice>
          <mc:Fallback xmlns="">
            <p:pic>
              <p:nvPicPr>
                <p:cNvPr id="729" name="Encre 728">
                  <a:extLst>
                    <a:ext uri="{FF2B5EF4-FFF2-40B4-BE49-F238E27FC236}">
                      <a16:creationId xmlns:a16="http://schemas.microsoft.com/office/drawing/2014/main" id="{2CE9997D-2C91-44C1-B910-F17E228771BB}"/>
                    </a:ext>
                  </a:extLst>
                </p:cNvPr>
                <p:cNvPicPr/>
                <p:nvPr/>
              </p:nvPicPr>
              <p:blipFill>
                <a:blip r:embed="rId506"/>
                <a:stretch>
                  <a:fillRect/>
                </a:stretch>
              </p:blipFill>
              <p:spPr>
                <a:xfrm>
                  <a:off x="9418520" y="4552261"/>
                  <a:ext cx="174960" cy="734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07">
              <p14:nvContentPartPr>
                <p14:cNvPr id="730" name="Encre 729">
                  <a:extLst>
                    <a:ext uri="{FF2B5EF4-FFF2-40B4-BE49-F238E27FC236}">
                      <a16:creationId xmlns:a16="http://schemas.microsoft.com/office/drawing/2014/main" id="{15AD2B06-33D1-4B6A-A433-0239ED919F2D}"/>
                    </a:ext>
                  </a:extLst>
                </p14:cNvPr>
                <p14:cNvContentPartPr/>
                <p14:nvPr/>
              </p14:nvContentPartPr>
              <p14:xfrm>
                <a:off x="9643520" y="4485661"/>
                <a:ext cx="93960" cy="215280"/>
              </p14:xfrm>
            </p:contentPart>
          </mc:Choice>
          <mc:Fallback xmlns="">
            <p:pic>
              <p:nvPicPr>
                <p:cNvPr id="730" name="Encre 729">
                  <a:extLst>
                    <a:ext uri="{FF2B5EF4-FFF2-40B4-BE49-F238E27FC236}">
                      <a16:creationId xmlns:a16="http://schemas.microsoft.com/office/drawing/2014/main" id="{15AD2B06-33D1-4B6A-A433-0239ED919F2D}"/>
                    </a:ext>
                  </a:extLst>
                </p:cNvPr>
                <p:cNvPicPr/>
                <p:nvPr/>
              </p:nvPicPr>
              <p:blipFill>
                <a:blip r:embed="rId508"/>
                <a:stretch>
                  <a:fillRect/>
                </a:stretch>
              </p:blipFill>
              <p:spPr>
                <a:xfrm>
                  <a:off x="9625880" y="4468021"/>
                  <a:ext cx="129600" cy="25092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09">
              <p14:nvContentPartPr>
                <p14:cNvPr id="731" name="Encre 730">
                  <a:extLst>
                    <a:ext uri="{FF2B5EF4-FFF2-40B4-BE49-F238E27FC236}">
                      <a16:creationId xmlns:a16="http://schemas.microsoft.com/office/drawing/2014/main" id="{A89C6886-D587-4EE9-BA0B-D3ACC84F7B14}"/>
                    </a:ext>
                  </a:extLst>
                </p14:cNvPr>
                <p14:cNvContentPartPr/>
                <p14:nvPr/>
              </p14:nvContentPartPr>
              <p14:xfrm>
                <a:off x="9638840" y="4373701"/>
                <a:ext cx="360" cy="360"/>
              </p14:xfrm>
            </p:contentPart>
          </mc:Choice>
          <mc:Fallback xmlns="">
            <p:pic>
              <p:nvPicPr>
                <p:cNvPr id="731" name="Encre 730">
                  <a:extLst>
                    <a:ext uri="{FF2B5EF4-FFF2-40B4-BE49-F238E27FC236}">
                      <a16:creationId xmlns:a16="http://schemas.microsoft.com/office/drawing/2014/main" id="{A89C6886-D587-4EE9-BA0B-D3ACC84F7B14}"/>
                    </a:ext>
                  </a:extLst>
                </p:cNvPr>
                <p:cNvPicPr/>
                <p:nvPr/>
              </p:nvPicPr>
              <p:blipFill>
                <a:blip r:embed="rId510"/>
                <a:stretch>
                  <a:fillRect/>
                </a:stretch>
              </p:blipFill>
              <p:spPr>
                <a:xfrm>
                  <a:off x="9621200" y="4356061"/>
                  <a:ext cx="36000" cy="3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11">
              <p14:nvContentPartPr>
                <p14:cNvPr id="732" name="Encre 731">
                  <a:extLst>
                    <a:ext uri="{FF2B5EF4-FFF2-40B4-BE49-F238E27FC236}">
                      <a16:creationId xmlns:a16="http://schemas.microsoft.com/office/drawing/2014/main" id="{AF182599-E178-4446-AD3F-85FDA411687F}"/>
                    </a:ext>
                  </a:extLst>
                </p14:cNvPr>
                <p14:cNvContentPartPr/>
                <p14:nvPr/>
              </p14:nvContentPartPr>
              <p14:xfrm>
                <a:off x="9695720" y="4336621"/>
                <a:ext cx="219960" cy="71640"/>
              </p14:xfrm>
            </p:contentPart>
          </mc:Choice>
          <mc:Fallback xmlns="">
            <p:pic>
              <p:nvPicPr>
                <p:cNvPr id="732" name="Encre 731">
                  <a:extLst>
                    <a:ext uri="{FF2B5EF4-FFF2-40B4-BE49-F238E27FC236}">
                      <a16:creationId xmlns:a16="http://schemas.microsoft.com/office/drawing/2014/main" id="{AF182599-E178-4446-AD3F-85FDA411687F}"/>
                    </a:ext>
                  </a:extLst>
                </p:cNvPr>
                <p:cNvPicPr/>
                <p:nvPr/>
              </p:nvPicPr>
              <p:blipFill>
                <a:blip r:embed="rId512"/>
                <a:stretch>
                  <a:fillRect/>
                </a:stretch>
              </p:blipFill>
              <p:spPr>
                <a:xfrm>
                  <a:off x="9677720" y="4318621"/>
                  <a:ext cx="255600" cy="1072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13">
              <p14:nvContentPartPr>
                <p14:cNvPr id="733" name="Encre 732">
                  <a:extLst>
                    <a:ext uri="{FF2B5EF4-FFF2-40B4-BE49-F238E27FC236}">
                      <a16:creationId xmlns:a16="http://schemas.microsoft.com/office/drawing/2014/main" id="{F215CAA9-4302-4DBE-A996-07C365DEC173}"/>
                    </a:ext>
                  </a:extLst>
                </p14:cNvPr>
                <p14:cNvContentPartPr/>
                <p14:nvPr/>
              </p14:nvContentPartPr>
              <p14:xfrm>
                <a:off x="9837200" y="4379821"/>
                <a:ext cx="97920" cy="314280"/>
              </p14:xfrm>
            </p:contentPart>
          </mc:Choice>
          <mc:Fallback xmlns="">
            <p:pic>
              <p:nvPicPr>
                <p:cNvPr id="733" name="Encre 732">
                  <a:extLst>
                    <a:ext uri="{FF2B5EF4-FFF2-40B4-BE49-F238E27FC236}">
                      <a16:creationId xmlns:a16="http://schemas.microsoft.com/office/drawing/2014/main" id="{F215CAA9-4302-4DBE-A996-07C365DEC173}"/>
                    </a:ext>
                  </a:extLst>
                </p:cNvPr>
                <p:cNvPicPr/>
                <p:nvPr/>
              </p:nvPicPr>
              <p:blipFill>
                <a:blip r:embed="rId514"/>
                <a:stretch>
                  <a:fillRect/>
                </a:stretch>
              </p:blipFill>
              <p:spPr>
                <a:xfrm>
                  <a:off x="9819200" y="4362181"/>
                  <a:ext cx="133560" cy="34992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15">
              <p14:nvContentPartPr>
                <p14:cNvPr id="734" name="Encre 733">
                  <a:extLst>
                    <a:ext uri="{FF2B5EF4-FFF2-40B4-BE49-F238E27FC236}">
                      <a16:creationId xmlns:a16="http://schemas.microsoft.com/office/drawing/2014/main" id="{C74F4ED3-08EC-447C-8282-04D6CB8EDE62}"/>
                    </a:ext>
                  </a:extLst>
                </p14:cNvPr>
                <p14:cNvContentPartPr/>
                <p14:nvPr/>
              </p14:nvContentPartPr>
              <p14:xfrm>
                <a:off x="9957800" y="4401781"/>
                <a:ext cx="66960" cy="239400"/>
              </p14:xfrm>
            </p:contentPart>
          </mc:Choice>
          <mc:Fallback xmlns="">
            <p:pic>
              <p:nvPicPr>
                <p:cNvPr id="734" name="Encre 733">
                  <a:extLst>
                    <a:ext uri="{FF2B5EF4-FFF2-40B4-BE49-F238E27FC236}">
                      <a16:creationId xmlns:a16="http://schemas.microsoft.com/office/drawing/2014/main" id="{C74F4ED3-08EC-447C-8282-04D6CB8EDE62}"/>
                    </a:ext>
                  </a:extLst>
                </p:cNvPr>
                <p:cNvPicPr/>
                <p:nvPr/>
              </p:nvPicPr>
              <p:blipFill>
                <a:blip r:embed="rId516"/>
                <a:stretch>
                  <a:fillRect/>
                </a:stretch>
              </p:blipFill>
              <p:spPr>
                <a:xfrm>
                  <a:off x="9940160" y="4383781"/>
                  <a:ext cx="102600" cy="2750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17">
              <p14:nvContentPartPr>
                <p14:cNvPr id="735" name="Encre 734">
                  <a:extLst>
                    <a:ext uri="{FF2B5EF4-FFF2-40B4-BE49-F238E27FC236}">
                      <a16:creationId xmlns:a16="http://schemas.microsoft.com/office/drawing/2014/main" id="{78D0F2EA-5110-449E-83DB-5A29C41795CB}"/>
                    </a:ext>
                  </a:extLst>
                </p14:cNvPr>
                <p14:cNvContentPartPr/>
                <p14:nvPr/>
              </p14:nvContentPartPr>
              <p14:xfrm>
                <a:off x="9957800" y="4329061"/>
                <a:ext cx="148320" cy="51840"/>
              </p14:xfrm>
            </p:contentPart>
          </mc:Choice>
          <mc:Fallback xmlns="">
            <p:pic>
              <p:nvPicPr>
                <p:cNvPr id="735" name="Encre 734">
                  <a:extLst>
                    <a:ext uri="{FF2B5EF4-FFF2-40B4-BE49-F238E27FC236}">
                      <a16:creationId xmlns:a16="http://schemas.microsoft.com/office/drawing/2014/main" id="{78D0F2EA-5110-449E-83DB-5A29C41795CB}"/>
                    </a:ext>
                  </a:extLst>
                </p:cNvPr>
                <p:cNvPicPr/>
                <p:nvPr/>
              </p:nvPicPr>
              <p:blipFill>
                <a:blip r:embed="rId518"/>
                <a:stretch>
                  <a:fillRect/>
                </a:stretch>
              </p:blipFill>
              <p:spPr>
                <a:xfrm>
                  <a:off x="9940160" y="4311061"/>
                  <a:ext cx="183960" cy="874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19">
              <p14:nvContentPartPr>
                <p14:cNvPr id="736" name="Encre 735">
                  <a:extLst>
                    <a:ext uri="{FF2B5EF4-FFF2-40B4-BE49-F238E27FC236}">
                      <a16:creationId xmlns:a16="http://schemas.microsoft.com/office/drawing/2014/main" id="{654DB7A4-C5B4-4655-B8E9-842CECBF26F5}"/>
                    </a:ext>
                  </a:extLst>
                </p14:cNvPr>
                <p14:cNvContentPartPr/>
                <p14:nvPr/>
              </p14:nvContentPartPr>
              <p14:xfrm>
                <a:off x="9981920" y="4477741"/>
                <a:ext cx="162000" cy="36360"/>
              </p14:xfrm>
            </p:contentPart>
          </mc:Choice>
          <mc:Fallback xmlns="">
            <p:pic>
              <p:nvPicPr>
                <p:cNvPr id="736" name="Encre 735">
                  <a:extLst>
                    <a:ext uri="{FF2B5EF4-FFF2-40B4-BE49-F238E27FC236}">
                      <a16:creationId xmlns:a16="http://schemas.microsoft.com/office/drawing/2014/main" id="{654DB7A4-C5B4-4655-B8E9-842CECBF26F5}"/>
                    </a:ext>
                  </a:extLst>
                </p:cNvPr>
                <p:cNvPicPr/>
                <p:nvPr/>
              </p:nvPicPr>
              <p:blipFill>
                <a:blip r:embed="rId520"/>
                <a:stretch>
                  <a:fillRect/>
                </a:stretch>
              </p:blipFill>
              <p:spPr>
                <a:xfrm>
                  <a:off x="9964280" y="4460101"/>
                  <a:ext cx="197640" cy="72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21">
              <p14:nvContentPartPr>
                <p14:cNvPr id="737" name="Encre 736">
                  <a:extLst>
                    <a:ext uri="{FF2B5EF4-FFF2-40B4-BE49-F238E27FC236}">
                      <a16:creationId xmlns:a16="http://schemas.microsoft.com/office/drawing/2014/main" id="{1C450100-793C-43B4-A872-5909C945823A}"/>
                    </a:ext>
                  </a:extLst>
                </p14:cNvPr>
                <p14:cNvContentPartPr/>
                <p14:nvPr/>
              </p14:nvContentPartPr>
              <p14:xfrm>
                <a:off x="10018280" y="4600141"/>
                <a:ext cx="213480" cy="33480"/>
              </p14:xfrm>
            </p:contentPart>
          </mc:Choice>
          <mc:Fallback xmlns="">
            <p:pic>
              <p:nvPicPr>
                <p:cNvPr id="737" name="Encre 736">
                  <a:extLst>
                    <a:ext uri="{FF2B5EF4-FFF2-40B4-BE49-F238E27FC236}">
                      <a16:creationId xmlns:a16="http://schemas.microsoft.com/office/drawing/2014/main" id="{1C450100-793C-43B4-A872-5909C945823A}"/>
                    </a:ext>
                  </a:extLst>
                </p:cNvPr>
                <p:cNvPicPr/>
                <p:nvPr/>
              </p:nvPicPr>
              <p:blipFill>
                <a:blip r:embed="rId522"/>
                <a:stretch>
                  <a:fillRect/>
                </a:stretch>
              </p:blipFill>
              <p:spPr>
                <a:xfrm>
                  <a:off x="10000640" y="4582501"/>
                  <a:ext cx="249120" cy="6912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23">
              <p14:nvContentPartPr>
                <p14:cNvPr id="738" name="Encre 737">
                  <a:extLst>
                    <a:ext uri="{FF2B5EF4-FFF2-40B4-BE49-F238E27FC236}">
                      <a16:creationId xmlns:a16="http://schemas.microsoft.com/office/drawing/2014/main" id="{6D3D948B-90A5-489C-9F37-6664A6F4E676}"/>
                    </a:ext>
                  </a:extLst>
                </p14:cNvPr>
                <p14:cNvContentPartPr/>
                <p14:nvPr/>
              </p14:nvContentPartPr>
              <p14:xfrm>
                <a:off x="10213760" y="4284781"/>
                <a:ext cx="457920" cy="308160"/>
              </p14:xfrm>
            </p:contentPart>
          </mc:Choice>
          <mc:Fallback xmlns="">
            <p:pic>
              <p:nvPicPr>
                <p:cNvPr id="738" name="Encre 737">
                  <a:extLst>
                    <a:ext uri="{FF2B5EF4-FFF2-40B4-BE49-F238E27FC236}">
                      <a16:creationId xmlns:a16="http://schemas.microsoft.com/office/drawing/2014/main" id="{6D3D948B-90A5-489C-9F37-6664A6F4E676}"/>
                    </a:ext>
                  </a:extLst>
                </p:cNvPr>
                <p:cNvPicPr/>
                <p:nvPr/>
              </p:nvPicPr>
              <p:blipFill>
                <a:blip r:embed="rId524"/>
                <a:stretch>
                  <a:fillRect/>
                </a:stretch>
              </p:blipFill>
              <p:spPr>
                <a:xfrm>
                  <a:off x="10196120" y="4267141"/>
                  <a:ext cx="493560" cy="343800"/>
                </a:xfrm>
                <a:prstGeom prst="rect">
                  <a:avLst/>
                </a:prstGeom>
              </p:spPr>
            </p:pic>
          </mc:Fallback>
        </mc:AlternateContent>
      </p:grpSp>
      <p:grpSp>
        <p:nvGrpSpPr>
          <p:cNvPr id="755" name="Groupe 754">
            <a:extLst>
              <a:ext uri="{FF2B5EF4-FFF2-40B4-BE49-F238E27FC236}">
                <a16:creationId xmlns:a16="http://schemas.microsoft.com/office/drawing/2014/main" id="{D74C64F9-05E5-4AD3-8BA4-2F40D394636C}"/>
              </a:ext>
            </a:extLst>
          </p:cNvPr>
          <p:cNvGrpSpPr/>
          <p:nvPr/>
        </p:nvGrpSpPr>
        <p:grpSpPr>
          <a:xfrm>
            <a:off x="9330320" y="4977061"/>
            <a:ext cx="2043000" cy="1293120"/>
            <a:chOff x="9330320" y="4977061"/>
            <a:chExt cx="2043000" cy="1293120"/>
          </a:xfrm>
        </p:grpSpPr>
        <mc:AlternateContent xmlns:mc="http://schemas.openxmlformats.org/markup-compatibility/2006" xmlns:p14="http://schemas.microsoft.com/office/powerpoint/2010/main" xmlns:aink="http://schemas.microsoft.com/office/drawing/2016/ink">
          <mc:Choice Requires="p14 aink">
            <p:contentPart p14:bwMode="auto" r:id="rId525">
              <p14:nvContentPartPr>
                <p14:cNvPr id="743" name="Encre 742">
                  <a:extLst>
                    <a:ext uri="{FF2B5EF4-FFF2-40B4-BE49-F238E27FC236}">
                      <a16:creationId xmlns:a16="http://schemas.microsoft.com/office/drawing/2014/main" id="{F229F7E1-AC11-4C7E-84D5-1CB6CE5C7E7A}"/>
                    </a:ext>
                  </a:extLst>
                </p14:cNvPr>
                <p14:cNvContentPartPr/>
                <p14:nvPr/>
              </p14:nvContentPartPr>
              <p14:xfrm>
                <a:off x="9403040" y="4977061"/>
                <a:ext cx="181080" cy="26640"/>
              </p14:xfrm>
            </p:contentPart>
          </mc:Choice>
          <mc:Fallback xmlns="">
            <p:pic>
              <p:nvPicPr>
                <p:cNvPr id="743" name="Encre 742">
                  <a:extLst>
                    <a:ext uri="{FF2B5EF4-FFF2-40B4-BE49-F238E27FC236}">
                      <a16:creationId xmlns:a16="http://schemas.microsoft.com/office/drawing/2014/main" id="{F229F7E1-AC11-4C7E-84D5-1CB6CE5C7E7A}"/>
                    </a:ext>
                  </a:extLst>
                </p:cNvPr>
                <p:cNvPicPr/>
                <p:nvPr/>
              </p:nvPicPr>
              <p:blipFill>
                <a:blip r:embed="rId526"/>
                <a:stretch>
                  <a:fillRect/>
                </a:stretch>
              </p:blipFill>
              <p:spPr>
                <a:xfrm>
                  <a:off x="9385400" y="4959421"/>
                  <a:ext cx="216720" cy="622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27">
              <p14:nvContentPartPr>
                <p14:cNvPr id="740" name="Encre 739">
                  <a:extLst>
                    <a:ext uri="{FF2B5EF4-FFF2-40B4-BE49-F238E27FC236}">
                      <a16:creationId xmlns:a16="http://schemas.microsoft.com/office/drawing/2014/main" id="{93E47968-25DD-40DB-9841-1010CAF80C93}"/>
                    </a:ext>
                  </a:extLst>
                </p14:cNvPr>
                <p14:cNvContentPartPr/>
                <p14:nvPr/>
              </p14:nvContentPartPr>
              <p14:xfrm>
                <a:off x="9464960" y="5163541"/>
                <a:ext cx="27000" cy="333000"/>
              </p14:xfrm>
            </p:contentPart>
          </mc:Choice>
          <mc:Fallback xmlns="">
            <p:pic>
              <p:nvPicPr>
                <p:cNvPr id="740" name="Encre 739">
                  <a:extLst>
                    <a:ext uri="{FF2B5EF4-FFF2-40B4-BE49-F238E27FC236}">
                      <a16:creationId xmlns:a16="http://schemas.microsoft.com/office/drawing/2014/main" id="{93E47968-25DD-40DB-9841-1010CAF80C93}"/>
                    </a:ext>
                  </a:extLst>
                </p:cNvPr>
                <p:cNvPicPr/>
                <p:nvPr/>
              </p:nvPicPr>
              <p:blipFill>
                <a:blip r:embed="rId528"/>
                <a:stretch>
                  <a:fillRect/>
                </a:stretch>
              </p:blipFill>
              <p:spPr>
                <a:xfrm>
                  <a:off x="9446960" y="5145901"/>
                  <a:ext cx="62640" cy="3686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29">
              <p14:nvContentPartPr>
                <p14:cNvPr id="741" name="Encre 740">
                  <a:extLst>
                    <a:ext uri="{FF2B5EF4-FFF2-40B4-BE49-F238E27FC236}">
                      <a16:creationId xmlns:a16="http://schemas.microsoft.com/office/drawing/2014/main" id="{61219192-E06A-4765-8584-9709CA18C7B5}"/>
                    </a:ext>
                  </a:extLst>
                </p14:cNvPr>
                <p14:cNvContentPartPr/>
                <p14:nvPr/>
              </p14:nvContentPartPr>
              <p14:xfrm>
                <a:off x="9480800" y="5152021"/>
                <a:ext cx="220320" cy="289800"/>
              </p14:xfrm>
            </p:contentPart>
          </mc:Choice>
          <mc:Fallback xmlns="">
            <p:pic>
              <p:nvPicPr>
                <p:cNvPr id="741" name="Encre 740">
                  <a:extLst>
                    <a:ext uri="{FF2B5EF4-FFF2-40B4-BE49-F238E27FC236}">
                      <a16:creationId xmlns:a16="http://schemas.microsoft.com/office/drawing/2014/main" id="{61219192-E06A-4765-8584-9709CA18C7B5}"/>
                    </a:ext>
                  </a:extLst>
                </p:cNvPr>
                <p:cNvPicPr/>
                <p:nvPr/>
              </p:nvPicPr>
              <p:blipFill>
                <a:blip r:embed="rId530"/>
                <a:stretch>
                  <a:fillRect/>
                </a:stretch>
              </p:blipFill>
              <p:spPr>
                <a:xfrm>
                  <a:off x="9463160" y="5134021"/>
                  <a:ext cx="255960" cy="3254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31">
              <p14:nvContentPartPr>
                <p14:cNvPr id="742" name="Encre 741">
                  <a:extLst>
                    <a:ext uri="{FF2B5EF4-FFF2-40B4-BE49-F238E27FC236}">
                      <a16:creationId xmlns:a16="http://schemas.microsoft.com/office/drawing/2014/main" id="{92266B75-F436-499B-8199-A2059A4FCFF1}"/>
                    </a:ext>
                  </a:extLst>
                </p14:cNvPr>
                <p14:cNvContentPartPr/>
                <p14:nvPr/>
              </p14:nvContentPartPr>
              <p14:xfrm>
                <a:off x="9488360" y="5345701"/>
                <a:ext cx="212400" cy="18720"/>
              </p14:xfrm>
            </p:contentPart>
          </mc:Choice>
          <mc:Fallback xmlns="">
            <p:pic>
              <p:nvPicPr>
                <p:cNvPr id="742" name="Encre 741">
                  <a:extLst>
                    <a:ext uri="{FF2B5EF4-FFF2-40B4-BE49-F238E27FC236}">
                      <a16:creationId xmlns:a16="http://schemas.microsoft.com/office/drawing/2014/main" id="{92266B75-F436-499B-8199-A2059A4FCFF1}"/>
                    </a:ext>
                  </a:extLst>
                </p:cNvPr>
                <p:cNvPicPr/>
                <p:nvPr/>
              </p:nvPicPr>
              <p:blipFill>
                <a:blip r:embed="rId532"/>
                <a:stretch>
                  <a:fillRect/>
                </a:stretch>
              </p:blipFill>
              <p:spPr>
                <a:xfrm>
                  <a:off x="9470360" y="5327701"/>
                  <a:ext cx="248040" cy="543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33">
              <p14:nvContentPartPr>
                <p14:cNvPr id="744" name="Encre 743">
                  <a:extLst>
                    <a:ext uri="{FF2B5EF4-FFF2-40B4-BE49-F238E27FC236}">
                      <a16:creationId xmlns:a16="http://schemas.microsoft.com/office/drawing/2014/main" id="{A714301C-B031-48A1-93CC-DB9B5E8C099C}"/>
                    </a:ext>
                  </a:extLst>
                </p14:cNvPr>
                <p14:cNvContentPartPr/>
                <p14:nvPr/>
              </p14:nvContentPartPr>
              <p14:xfrm>
                <a:off x="9382880" y="5701021"/>
                <a:ext cx="114840" cy="459360"/>
              </p14:xfrm>
            </p:contentPart>
          </mc:Choice>
          <mc:Fallback xmlns="">
            <p:pic>
              <p:nvPicPr>
                <p:cNvPr id="744" name="Encre 743">
                  <a:extLst>
                    <a:ext uri="{FF2B5EF4-FFF2-40B4-BE49-F238E27FC236}">
                      <a16:creationId xmlns:a16="http://schemas.microsoft.com/office/drawing/2014/main" id="{A714301C-B031-48A1-93CC-DB9B5E8C099C}"/>
                    </a:ext>
                  </a:extLst>
                </p:cNvPr>
                <p:cNvPicPr/>
                <p:nvPr/>
              </p:nvPicPr>
              <p:blipFill>
                <a:blip r:embed="rId534"/>
                <a:stretch>
                  <a:fillRect/>
                </a:stretch>
              </p:blipFill>
              <p:spPr>
                <a:xfrm>
                  <a:off x="9365240" y="5683381"/>
                  <a:ext cx="150480" cy="495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35">
              <p14:nvContentPartPr>
                <p14:cNvPr id="745" name="Encre 744">
                  <a:extLst>
                    <a:ext uri="{FF2B5EF4-FFF2-40B4-BE49-F238E27FC236}">
                      <a16:creationId xmlns:a16="http://schemas.microsoft.com/office/drawing/2014/main" id="{7CA4F024-B985-45C7-8704-0419EF5654C1}"/>
                    </a:ext>
                  </a:extLst>
                </p14:cNvPr>
                <p14:cNvContentPartPr/>
                <p14:nvPr/>
              </p14:nvContentPartPr>
              <p14:xfrm>
                <a:off x="9330320" y="5893621"/>
                <a:ext cx="294480" cy="98280"/>
              </p14:xfrm>
            </p:contentPart>
          </mc:Choice>
          <mc:Fallback xmlns="">
            <p:pic>
              <p:nvPicPr>
                <p:cNvPr id="745" name="Encre 744">
                  <a:extLst>
                    <a:ext uri="{FF2B5EF4-FFF2-40B4-BE49-F238E27FC236}">
                      <a16:creationId xmlns:a16="http://schemas.microsoft.com/office/drawing/2014/main" id="{7CA4F024-B985-45C7-8704-0419EF5654C1}"/>
                    </a:ext>
                  </a:extLst>
                </p:cNvPr>
                <p:cNvPicPr/>
                <p:nvPr/>
              </p:nvPicPr>
              <p:blipFill>
                <a:blip r:embed="rId536"/>
                <a:stretch>
                  <a:fillRect/>
                </a:stretch>
              </p:blipFill>
              <p:spPr>
                <a:xfrm>
                  <a:off x="9312320" y="5875621"/>
                  <a:ext cx="330120" cy="13392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37">
              <p14:nvContentPartPr>
                <p14:cNvPr id="746" name="Encre 745">
                  <a:extLst>
                    <a:ext uri="{FF2B5EF4-FFF2-40B4-BE49-F238E27FC236}">
                      <a16:creationId xmlns:a16="http://schemas.microsoft.com/office/drawing/2014/main" id="{4F157F7D-F65C-4589-BEEA-8D706951BF67}"/>
                    </a:ext>
                  </a:extLst>
                </p14:cNvPr>
                <p14:cNvContentPartPr/>
                <p14:nvPr/>
              </p14:nvContentPartPr>
              <p14:xfrm>
                <a:off x="9673400" y="5698861"/>
                <a:ext cx="212400" cy="398520"/>
              </p14:xfrm>
            </p:contentPart>
          </mc:Choice>
          <mc:Fallback xmlns="">
            <p:pic>
              <p:nvPicPr>
                <p:cNvPr id="746" name="Encre 745">
                  <a:extLst>
                    <a:ext uri="{FF2B5EF4-FFF2-40B4-BE49-F238E27FC236}">
                      <a16:creationId xmlns:a16="http://schemas.microsoft.com/office/drawing/2014/main" id="{4F157F7D-F65C-4589-BEEA-8D706951BF67}"/>
                    </a:ext>
                  </a:extLst>
                </p:cNvPr>
                <p:cNvPicPr/>
                <p:nvPr/>
              </p:nvPicPr>
              <p:blipFill>
                <a:blip r:embed="rId538"/>
                <a:stretch>
                  <a:fillRect/>
                </a:stretch>
              </p:blipFill>
              <p:spPr>
                <a:xfrm>
                  <a:off x="9655760" y="5681221"/>
                  <a:ext cx="248040" cy="4341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39">
              <p14:nvContentPartPr>
                <p14:cNvPr id="747" name="Encre 746">
                  <a:extLst>
                    <a:ext uri="{FF2B5EF4-FFF2-40B4-BE49-F238E27FC236}">
                      <a16:creationId xmlns:a16="http://schemas.microsoft.com/office/drawing/2014/main" id="{6F7B1F51-B445-411F-9A02-461BC1487F41}"/>
                    </a:ext>
                  </a:extLst>
                </p14:cNvPr>
                <p14:cNvContentPartPr/>
                <p14:nvPr/>
              </p14:nvContentPartPr>
              <p14:xfrm>
                <a:off x="9934040" y="5668261"/>
                <a:ext cx="74880" cy="339840"/>
              </p14:xfrm>
            </p:contentPart>
          </mc:Choice>
          <mc:Fallback xmlns="">
            <p:pic>
              <p:nvPicPr>
                <p:cNvPr id="747" name="Encre 746">
                  <a:extLst>
                    <a:ext uri="{FF2B5EF4-FFF2-40B4-BE49-F238E27FC236}">
                      <a16:creationId xmlns:a16="http://schemas.microsoft.com/office/drawing/2014/main" id="{6F7B1F51-B445-411F-9A02-461BC1487F41}"/>
                    </a:ext>
                  </a:extLst>
                </p:cNvPr>
                <p:cNvPicPr/>
                <p:nvPr/>
              </p:nvPicPr>
              <p:blipFill>
                <a:blip r:embed="rId540"/>
                <a:stretch>
                  <a:fillRect/>
                </a:stretch>
              </p:blipFill>
              <p:spPr>
                <a:xfrm>
                  <a:off x="9916040" y="5650621"/>
                  <a:ext cx="110520" cy="3754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41">
              <p14:nvContentPartPr>
                <p14:cNvPr id="748" name="Encre 747">
                  <a:extLst>
                    <a:ext uri="{FF2B5EF4-FFF2-40B4-BE49-F238E27FC236}">
                      <a16:creationId xmlns:a16="http://schemas.microsoft.com/office/drawing/2014/main" id="{85AF8A60-DF6F-4163-83AC-069B1A8C1118}"/>
                    </a:ext>
                  </a:extLst>
                </p14:cNvPr>
                <p14:cNvContentPartPr/>
                <p14:nvPr/>
              </p14:nvContentPartPr>
              <p14:xfrm>
                <a:off x="9952760" y="5599861"/>
                <a:ext cx="236880" cy="376920"/>
              </p14:xfrm>
            </p:contentPart>
          </mc:Choice>
          <mc:Fallback xmlns="">
            <p:pic>
              <p:nvPicPr>
                <p:cNvPr id="748" name="Encre 747">
                  <a:extLst>
                    <a:ext uri="{FF2B5EF4-FFF2-40B4-BE49-F238E27FC236}">
                      <a16:creationId xmlns:a16="http://schemas.microsoft.com/office/drawing/2014/main" id="{85AF8A60-DF6F-4163-83AC-069B1A8C1118}"/>
                    </a:ext>
                  </a:extLst>
                </p:cNvPr>
                <p:cNvPicPr/>
                <p:nvPr/>
              </p:nvPicPr>
              <p:blipFill>
                <a:blip r:embed="rId542"/>
                <a:stretch>
                  <a:fillRect/>
                </a:stretch>
              </p:blipFill>
              <p:spPr>
                <a:xfrm>
                  <a:off x="9934760" y="5581861"/>
                  <a:ext cx="272520" cy="4125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43">
              <p14:nvContentPartPr>
                <p14:cNvPr id="749" name="Encre 748">
                  <a:extLst>
                    <a:ext uri="{FF2B5EF4-FFF2-40B4-BE49-F238E27FC236}">
                      <a16:creationId xmlns:a16="http://schemas.microsoft.com/office/drawing/2014/main" id="{B36CFF91-17F0-4E93-8B7C-5F5D45173F01}"/>
                    </a:ext>
                  </a:extLst>
                </p14:cNvPr>
                <p14:cNvContentPartPr/>
                <p14:nvPr/>
              </p14:nvContentPartPr>
              <p14:xfrm>
                <a:off x="10234640" y="5543701"/>
                <a:ext cx="84600" cy="402840"/>
              </p14:xfrm>
            </p:contentPart>
          </mc:Choice>
          <mc:Fallback xmlns="">
            <p:pic>
              <p:nvPicPr>
                <p:cNvPr id="749" name="Encre 748">
                  <a:extLst>
                    <a:ext uri="{FF2B5EF4-FFF2-40B4-BE49-F238E27FC236}">
                      <a16:creationId xmlns:a16="http://schemas.microsoft.com/office/drawing/2014/main" id="{B36CFF91-17F0-4E93-8B7C-5F5D45173F01}"/>
                    </a:ext>
                  </a:extLst>
                </p:cNvPr>
                <p:cNvPicPr/>
                <p:nvPr/>
              </p:nvPicPr>
              <p:blipFill>
                <a:blip r:embed="rId544"/>
                <a:stretch>
                  <a:fillRect/>
                </a:stretch>
              </p:blipFill>
              <p:spPr>
                <a:xfrm>
                  <a:off x="10216640" y="5525701"/>
                  <a:ext cx="120240" cy="4384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45">
              <p14:nvContentPartPr>
                <p14:cNvPr id="750" name="Encre 749">
                  <a:extLst>
                    <a:ext uri="{FF2B5EF4-FFF2-40B4-BE49-F238E27FC236}">
                      <a16:creationId xmlns:a16="http://schemas.microsoft.com/office/drawing/2014/main" id="{F70E23BC-51B4-4B88-AB5F-F4186F56DD8F}"/>
                    </a:ext>
                  </a:extLst>
                </p14:cNvPr>
                <p14:cNvContentPartPr/>
                <p14:nvPr/>
              </p14:nvContentPartPr>
              <p14:xfrm>
                <a:off x="10241120" y="5535421"/>
                <a:ext cx="301320" cy="385920"/>
              </p14:xfrm>
            </p:contentPart>
          </mc:Choice>
          <mc:Fallback xmlns="">
            <p:pic>
              <p:nvPicPr>
                <p:cNvPr id="750" name="Encre 749">
                  <a:extLst>
                    <a:ext uri="{FF2B5EF4-FFF2-40B4-BE49-F238E27FC236}">
                      <a16:creationId xmlns:a16="http://schemas.microsoft.com/office/drawing/2014/main" id="{F70E23BC-51B4-4B88-AB5F-F4186F56DD8F}"/>
                    </a:ext>
                  </a:extLst>
                </p:cNvPr>
                <p:cNvPicPr/>
                <p:nvPr/>
              </p:nvPicPr>
              <p:blipFill>
                <a:blip r:embed="rId546"/>
                <a:stretch>
                  <a:fillRect/>
                </a:stretch>
              </p:blipFill>
              <p:spPr>
                <a:xfrm>
                  <a:off x="10223120" y="5517781"/>
                  <a:ext cx="336960" cy="4215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47">
              <p14:nvContentPartPr>
                <p14:cNvPr id="752" name="Encre 751">
                  <a:extLst>
                    <a:ext uri="{FF2B5EF4-FFF2-40B4-BE49-F238E27FC236}">
                      <a16:creationId xmlns:a16="http://schemas.microsoft.com/office/drawing/2014/main" id="{35CF00E1-ED31-4007-9494-FD0057041312}"/>
                    </a:ext>
                  </a:extLst>
                </p14:cNvPr>
                <p14:cNvContentPartPr/>
                <p14:nvPr/>
              </p14:nvContentPartPr>
              <p14:xfrm>
                <a:off x="10840160" y="5098021"/>
                <a:ext cx="67680" cy="253080"/>
              </p14:xfrm>
            </p:contentPart>
          </mc:Choice>
          <mc:Fallback xmlns="">
            <p:pic>
              <p:nvPicPr>
                <p:cNvPr id="752" name="Encre 751">
                  <a:extLst>
                    <a:ext uri="{FF2B5EF4-FFF2-40B4-BE49-F238E27FC236}">
                      <a16:creationId xmlns:a16="http://schemas.microsoft.com/office/drawing/2014/main" id="{35CF00E1-ED31-4007-9494-FD0057041312}"/>
                    </a:ext>
                  </a:extLst>
                </p:cNvPr>
                <p:cNvPicPr/>
                <p:nvPr/>
              </p:nvPicPr>
              <p:blipFill>
                <a:blip r:embed="rId548"/>
                <a:stretch>
                  <a:fillRect/>
                </a:stretch>
              </p:blipFill>
              <p:spPr>
                <a:xfrm>
                  <a:off x="10822160" y="5080021"/>
                  <a:ext cx="103320" cy="28872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49">
              <p14:nvContentPartPr>
                <p14:cNvPr id="753" name="Encre 752">
                  <a:extLst>
                    <a:ext uri="{FF2B5EF4-FFF2-40B4-BE49-F238E27FC236}">
                      <a16:creationId xmlns:a16="http://schemas.microsoft.com/office/drawing/2014/main" id="{9A7566DF-AC8C-4E86-A27C-94030494EF72}"/>
                    </a:ext>
                  </a:extLst>
                </p14:cNvPr>
                <p14:cNvContentPartPr/>
                <p14:nvPr/>
              </p14:nvContentPartPr>
              <p14:xfrm>
                <a:off x="10949600" y="5666101"/>
                <a:ext cx="127080" cy="114120"/>
              </p14:xfrm>
            </p:contentPart>
          </mc:Choice>
          <mc:Fallback xmlns="">
            <p:pic>
              <p:nvPicPr>
                <p:cNvPr id="753" name="Encre 752">
                  <a:extLst>
                    <a:ext uri="{FF2B5EF4-FFF2-40B4-BE49-F238E27FC236}">
                      <a16:creationId xmlns:a16="http://schemas.microsoft.com/office/drawing/2014/main" id="{9A7566DF-AC8C-4E86-A27C-94030494EF72}"/>
                    </a:ext>
                  </a:extLst>
                </p:cNvPr>
                <p:cNvPicPr/>
                <p:nvPr/>
              </p:nvPicPr>
              <p:blipFill>
                <a:blip r:embed="rId550"/>
                <a:stretch>
                  <a:fillRect/>
                </a:stretch>
              </p:blipFill>
              <p:spPr>
                <a:xfrm>
                  <a:off x="10931960" y="5648101"/>
                  <a:ext cx="162720" cy="1497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51">
              <p14:nvContentPartPr>
                <p14:cNvPr id="754" name="Encre 753">
                  <a:extLst>
                    <a:ext uri="{FF2B5EF4-FFF2-40B4-BE49-F238E27FC236}">
                      <a16:creationId xmlns:a16="http://schemas.microsoft.com/office/drawing/2014/main" id="{3006DBAC-9FEE-42BC-97BD-04044FCF868D}"/>
                    </a:ext>
                  </a:extLst>
                </p14:cNvPr>
                <p14:cNvContentPartPr/>
                <p14:nvPr/>
              </p14:nvContentPartPr>
              <p14:xfrm>
                <a:off x="10233200" y="5949781"/>
                <a:ext cx="1140120" cy="320400"/>
              </p14:xfrm>
            </p:contentPart>
          </mc:Choice>
          <mc:Fallback xmlns="">
            <p:pic>
              <p:nvPicPr>
                <p:cNvPr id="754" name="Encre 753">
                  <a:extLst>
                    <a:ext uri="{FF2B5EF4-FFF2-40B4-BE49-F238E27FC236}">
                      <a16:creationId xmlns:a16="http://schemas.microsoft.com/office/drawing/2014/main" id="{3006DBAC-9FEE-42BC-97BD-04044FCF868D}"/>
                    </a:ext>
                  </a:extLst>
                </p:cNvPr>
                <p:cNvPicPr/>
                <p:nvPr/>
              </p:nvPicPr>
              <p:blipFill>
                <a:blip r:embed="rId552"/>
                <a:stretch>
                  <a:fillRect/>
                </a:stretch>
              </p:blipFill>
              <p:spPr>
                <a:xfrm>
                  <a:off x="10215200" y="5931781"/>
                  <a:ext cx="1175760" cy="356040"/>
                </a:xfrm>
                <a:prstGeom prst="rect">
                  <a:avLst/>
                </a:prstGeom>
              </p:spPr>
            </p:pic>
          </mc:Fallback>
        </mc:AlternateContent>
      </p:grpSp>
    </p:spTree>
    <p:extLst>
      <p:ext uri="{BB962C8B-B14F-4D97-AF65-F5344CB8AC3E}">
        <p14:creationId xmlns:p14="http://schemas.microsoft.com/office/powerpoint/2010/main" val="278534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4A6716-61E5-4E71-8A86-628E5C831479}"/>
              </a:ext>
            </a:extLst>
          </p:cNvPr>
          <p:cNvSpPr>
            <a:spLocks noGrp="1"/>
          </p:cNvSpPr>
          <p:nvPr>
            <p:ph type="title"/>
          </p:nvPr>
        </p:nvSpPr>
        <p:spPr/>
        <p:txBody>
          <a:bodyPr/>
          <a:lstStyle/>
          <a:p>
            <a:r>
              <a:rPr lang="fr-FR" dirty="0"/>
              <a:t>Le visa (en deux étapes)</a:t>
            </a:r>
          </a:p>
        </p:txBody>
      </p:sp>
      <p:sp>
        <p:nvSpPr>
          <p:cNvPr id="3" name="Espace réservé du contenu 2">
            <a:extLst>
              <a:ext uri="{FF2B5EF4-FFF2-40B4-BE49-F238E27FC236}">
                <a16:creationId xmlns:a16="http://schemas.microsoft.com/office/drawing/2014/main" id="{89D4EB08-C5E1-4A7A-A73B-66FC3674AA3D}"/>
              </a:ext>
            </a:extLst>
          </p:cNvPr>
          <p:cNvSpPr>
            <a:spLocks noGrp="1"/>
          </p:cNvSpPr>
          <p:nvPr>
            <p:ph sz="half" idx="1"/>
          </p:nvPr>
        </p:nvSpPr>
        <p:spPr>
          <a:xfrm>
            <a:off x="583474" y="1845734"/>
            <a:ext cx="5451565" cy="4023360"/>
          </a:xfrm>
        </p:spPr>
        <p:txBody>
          <a:bodyPr>
            <a:normAutofit fontScale="92500"/>
          </a:bodyPr>
          <a:lstStyle/>
          <a:p>
            <a:r>
              <a:rPr lang="fr-FR" sz="1400" dirty="0"/>
              <a:t>En France. Une fois la lettre d’acceptation reçue, il faut réaliser une demande de visa sur internet (</a:t>
            </a:r>
            <a:r>
              <a:rPr lang="fr-FR" sz="1400" b="0" i="0" u="none" strike="noStrike" dirty="0">
                <a:effectLst/>
                <a:latin typeface="Whitney"/>
                <a:hlinkClick r:id="rId2" tooltip="https://bio.visaforchina.org/PAR2_FR/"/>
              </a:rPr>
              <a:t>https://bio.visaforchina.org/PAR2_FR/</a:t>
            </a:r>
            <a:r>
              <a:rPr lang="fr-FR" sz="1400" b="0" i="0" u="none" strike="noStrike" dirty="0">
                <a:effectLst/>
                <a:latin typeface="Whitney"/>
              </a:rPr>
              <a:t>) Une fois le dossier réalisé, il faut prendre un RDV dans les points accessibles (je suis allée personnellement à Paris) Attention à ne pas avoir fait d’erreurs dans la demande car vous ne pourrez pas annuler le RDV!! </a:t>
            </a:r>
          </a:p>
          <a:p>
            <a:r>
              <a:rPr lang="fr-FR" sz="1400" dirty="0">
                <a:latin typeface="Whitney"/>
              </a:rPr>
              <a:t>Demande pour 1 an : visa X1 // Demande pour 1 semestre : visa X2</a:t>
            </a:r>
          </a:p>
          <a:p>
            <a:r>
              <a:rPr lang="fr-FR" sz="1400" dirty="0">
                <a:latin typeface="Whitney"/>
              </a:rPr>
              <a:t>Le choix entre 1 entrée ou plusieurs entrées ne change rien car au final vous n’aurez droit qu’à une entrée sur le territoire. Pour pouvoir aller voyager dans d’autres pays puis revenir en Chine, il faudra faire une demande de </a:t>
            </a:r>
            <a:r>
              <a:rPr lang="fr-FR" sz="1400" dirty="0" err="1">
                <a:latin typeface="Whitney"/>
              </a:rPr>
              <a:t>Resident</a:t>
            </a:r>
            <a:r>
              <a:rPr lang="fr-FR" sz="1400" dirty="0">
                <a:latin typeface="Whitney"/>
              </a:rPr>
              <a:t> Permit (obligatoire pour les X1) </a:t>
            </a:r>
          </a:p>
          <a:p>
            <a:r>
              <a:rPr lang="fr-FR" sz="1400" b="0" i="0" u="none" strike="noStrike" dirty="0">
                <a:effectLst/>
                <a:latin typeface="Whitney"/>
              </a:rPr>
              <a:t>Le RDV </a:t>
            </a:r>
            <a:r>
              <a:rPr lang="fr-FR" sz="1400" dirty="0">
                <a:latin typeface="Whitney"/>
              </a:rPr>
              <a:t>est essentiel car il y a un relevé d’empreintes digitales (être donc là! ) et il est essentiel de faire attention à avoir tous les documents demandés : il rejette votre dossier et vous devrez reprendre un RDV. </a:t>
            </a:r>
          </a:p>
          <a:p>
            <a:r>
              <a:rPr lang="fr-FR" sz="1400" b="0" i="0" u="none" strike="noStrike" dirty="0">
                <a:effectLst/>
                <a:latin typeface="Whitney"/>
              </a:rPr>
              <a:t>Comme je n’habite pas près de </a:t>
            </a:r>
            <a:r>
              <a:rPr lang="fr-FR" sz="1400" dirty="0">
                <a:latin typeface="Whitney"/>
              </a:rPr>
              <a:t>Paris, j’ai demandé à ce qu’on me renvoie mon passeport par la poste : j’ai payé 190€ et je l’ai reçu en 10 jours (sinon les prix sont autour de 120€ ) </a:t>
            </a:r>
            <a:endParaRPr lang="fr-FR" sz="1400" b="0" i="0" u="none" strike="noStrike" dirty="0">
              <a:effectLst/>
              <a:latin typeface="Whitney"/>
            </a:endParaRPr>
          </a:p>
          <a:p>
            <a:endParaRPr lang="fr-FR" dirty="0"/>
          </a:p>
        </p:txBody>
      </p:sp>
      <p:sp>
        <p:nvSpPr>
          <p:cNvPr id="4" name="Espace réservé du contenu 3">
            <a:extLst>
              <a:ext uri="{FF2B5EF4-FFF2-40B4-BE49-F238E27FC236}">
                <a16:creationId xmlns:a16="http://schemas.microsoft.com/office/drawing/2014/main" id="{15496136-D9B1-4435-9DE6-30C77D1AE05C}"/>
              </a:ext>
            </a:extLst>
          </p:cNvPr>
          <p:cNvSpPr>
            <a:spLocks noGrp="1"/>
          </p:cNvSpPr>
          <p:nvPr>
            <p:ph sz="half" idx="2"/>
          </p:nvPr>
        </p:nvSpPr>
        <p:spPr>
          <a:xfrm>
            <a:off x="6217920" y="1845735"/>
            <a:ext cx="5512526" cy="4023360"/>
          </a:xfrm>
        </p:spPr>
        <p:txBody>
          <a:bodyPr>
            <a:normAutofit fontScale="92500"/>
          </a:bodyPr>
          <a:lstStyle/>
          <a:p>
            <a:r>
              <a:rPr lang="fr-FR" sz="1400" dirty="0"/>
              <a:t>En Chine. Une fois arrivée, vous avez jusqu’à 30 jours pour faire une demande de </a:t>
            </a:r>
            <a:r>
              <a:rPr lang="fr-FR" sz="1400" dirty="0" err="1"/>
              <a:t>Resident</a:t>
            </a:r>
            <a:r>
              <a:rPr lang="fr-FR" sz="1400" dirty="0"/>
              <a:t> Permit (obligatoire pour les X1, nécessaire pour les X2 qui veulent voyager dans d’autres pays puis revenir en Chine)</a:t>
            </a:r>
          </a:p>
          <a:p>
            <a:r>
              <a:rPr lang="fr-FR" sz="1400" dirty="0"/>
              <a:t>Il vous faudra de nombreux documents (liste non exhaustive)</a:t>
            </a:r>
          </a:p>
          <a:p>
            <a:pPr>
              <a:lnSpc>
                <a:spcPct val="100000"/>
              </a:lnSpc>
              <a:spcBef>
                <a:spcPts val="0"/>
              </a:spcBef>
              <a:spcAft>
                <a:spcPts val="0"/>
              </a:spcAft>
              <a:buFont typeface="Arial" panose="020B0604020202020204" pitchFamily="34" charset="0"/>
              <a:buChar char="•"/>
            </a:pPr>
            <a:r>
              <a:rPr lang="fr-FR" sz="1400" dirty="0"/>
              <a:t>la lettre d’acceptation </a:t>
            </a:r>
          </a:p>
          <a:p>
            <a:pPr>
              <a:lnSpc>
                <a:spcPct val="100000"/>
              </a:lnSpc>
              <a:spcBef>
                <a:spcPts val="0"/>
              </a:spcBef>
              <a:spcAft>
                <a:spcPts val="0"/>
              </a:spcAft>
              <a:buFont typeface="Arial" panose="020B0604020202020204" pitchFamily="34" charset="0"/>
              <a:buChar char="•"/>
            </a:pPr>
            <a:r>
              <a:rPr lang="fr-FR" sz="1400" dirty="0"/>
              <a:t>votre papier d’enregistrement à la police</a:t>
            </a:r>
          </a:p>
          <a:p>
            <a:pPr>
              <a:lnSpc>
                <a:spcPct val="100000"/>
              </a:lnSpc>
              <a:spcBef>
                <a:spcPts val="0"/>
              </a:spcBef>
              <a:spcAft>
                <a:spcPts val="0"/>
              </a:spcAft>
              <a:buFont typeface="Arial" panose="020B0604020202020204" pitchFamily="34" charset="0"/>
              <a:buChar char="•"/>
            </a:pPr>
            <a:r>
              <a:rPr lang="fr-FR" sz="1400" dirty="0"/>
              <a:t> votre contrat de location</a:t>
            </a:r>
          </a:p>
          <a:p>
            <a:pPr>
              <a:lnSpc>
                <a:spcPct val="100000"/>
              </a:lnSpc>
              <a:spcBef>
                <a:spcPts val="0"/>
              </a:spcBef>
              <a:spcAft>
                <a:spcPts val="0"/>
              </a:spcAft>
              <a:buFont typeface="Arial" panose="020B0604020202020204" pitchFamily="34" charset="0"/>
              <a:buChar char="•"/>
            </a:pPr>
            <a:r>
              <a:rPr lang="fr-FR" sz="1400" dirty="0"/>
              <a:t>un papier donné par SWUFE qui se porte garant de vous le temps de votre séjour</a:t>
            </a:r>
          </a:p>
          <a:p>
            <a:pPr>
              <a:lnSpc>
                <a:spcPct val="100000"/>
              </a:lnSpc>
              <a:spcBef>
                <a:spcPts val="0"/>
              </a:spcBef>
              <a:spcAft>
                <a:spcPts val="0"/>
              </a:spcAft>
              <a:buFont typeface="Arial" panose="020B0604020202020204" pitchFamily="34" charset="0"/>
              <a:buChar char="•"/>
            </a:pPr>
            <a:r>
              <a:rPr lang="fr-FR" sz="1400" dirty="0"/>
              <a:t>votre passeport</a:t>
            </a:r>
          </a:p>
          <a:p>
            <a:r>
              <a:rPr lang="fr-FR" sz="1400" dirty="0"/>
              <a:t>Une fois la demande réalisée, il faut attendre 15 jours à un mois pour récupérer votre passeport avec votre visa. Pendant cette durée, vous aurez un papier qui fait office de passeport alors il sera essentiel d’en prendre soin. </a:t>
            </a:r>
          </a:p>
          <a:p>
            <a:r>
              <a:rPr lang="fr-FR" sz="1400" dirty="0"/>
              <a:t>Il faudra vous réenregistrer à la police une fois votre nouveau visa récupéré. </a:t>
            </a:r>
          </a:p>
          <a:p>
            <a:r>
              <a:rPr lang="fr-FR" sz="1400" dirty="0"/>
              <a:t>Prévoyez d’amener quelqu’un qui peut payer via </a:t>
            </a:r>
            <a:r>
              <a:rPr lang="fr-FR" sz="1400" dirty="0" err="1"/>
              <a:t>Wechat</a:t>
            </a:r>
            <a:r>
              <a:rPr lang="fr-FR" sz="1400" dirty="0"/>
              <a:t> pour les frais (400Y si mes souvenirs sont bons) car ils n’acceptent pas le cash. (ou alors ouvrez votre compte bancaire avant de demander un </a:t>
            </a:r>
            <a:r>
              <a:rPr lang="fr-FR" sz="1400" dirty="0" err="1"/>
              <a:t>Resident</a:t>
            </a:r>
            <a:r>
              <a:rPr lang="fr-FR" sz="1400" dirty="0"/>
              <a:t> Permit.)</a:t>
            </a:r>
          </a:p>
        </p:txBody>
      </p:sp>
      <mc:AlternateContent xmlns:mc="http://schemas.openxmlformats.org/markup-compatibility/2006" xmlns:p14="http://schemas.microsoft.com/office/powerpoint/2010/main">
        <mc:Choice Requires="p14">
          <p:contentPart p14:bwMode="auto" r:id="rId3">
            <p14:nvContentPartPr>
              <p14:cNvPr id="5" name="Encre 4">
                <a:extLst>
                  <a:ext uri="{FF2B5EF4-FFF2-40B4-BE49-F238E27FC236}">
                    <a16:creationId xmlns:a16="http://schemas.microsoft.com/office/drawing/2014/main" id="{EDA72571-6B39-474B-BD6E-70D213A885E7}"/>
                  </a:ext>
                </a:extLst>
              </p14:cNvPr>
              <p14:cNvContentPartPr/>
              <p14:nvPr/>
            </p14:nvContentPartPr>
            <p14:xfrm>
              <a:off x="652472" y="1996948"/>
              <a:ext cx="674640" cy="360"/>
            </p14:xfrm>
          </p:contentPart>
        </mc:Choice>
        <mc:Fallback xmlns="">
          <p:pic>
            <p:nvPicPr>
              <p:cNvPr id="5" name="Encre 4">
                <a:extLst>
                  <a:ext uri="{FF2B5EF4-FFF2-40B4-BE49-F238E27FC236}">
                    <a16:creationId xmlns:a16="http://schemas.microsoft.com/office/drawing/2014/main" id="{EDA72571-6B39-474B-BD6E-70D213A885E7}"/>
                  </a:ext>
                </a:extLst>
              </p:cNvPr>
              <p:cNvPicPr/>
              <p:nvPr/>
            </p:nvPicPr>
            <p:blipFill>
              <a:blip r:embed="rId4"/>
              <a:stretch>
                <a:fillRect/>
              </a:stretch>
            </p:blipFill>
            <p:spPr>
              <a:xfrm>
                <a:off x="616472" y="1924948"/>
                <a:ext cx="74628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 name="Encre 5">
                <a:extLst>
                  <a:ext uri="{FF2B5EF4-FFF2-40B4-BE49-F238E27FC236}">
                    <a16:creationId xmlns:a16="http://schemas.microsoft.com/office/drawing/2014/main" id="{AE6060F6-DFEB-4AE5-9F90-9197F20659DB}"/>
                  </a:ext>
                </a:extLst>
              </p14:cNvPr>
              <p14:cNvContentPartPr/>
              <p14:nvPr/>
            </p14:nvContentPartPr>
            <p14:xfrm>
              <a:off x="6266095" y="1991086"/>
              <a:ext cx="645120" cy="360"/>
            </p14:xfrm>
          </p:contentPart>
        </mc:Choice>
        <mc:Fallback xmlns="">
          <p:pic>
            <p:nvPicPr>
              <p:cNvPr id="6" name="Encre 5">
                <a:extLst>
                  <a:ext uri="{FF2B5EF4-FFF2-40B4-BE49-F238E27FC236}">
                    <a16:creationId xmlns:a16="http://schemas.microsoft.com/office/drawing/2014/main" id="{AE6060F6-DFEB-4AE5-9F90-9197F20659DB}"/>
                  </a:ext>
                </a:extLst>
              </p:cNvPr>
              <p:cNvPicPr/>
              <p:nvPr/>
            </p:nvPicPr>
            <p:blipFill>
              <a:blip r:embed="rId6"/>
              <a:stretch>
                <a:fillRect/>
              </a:stretch>
            </p:blipFill>
            <p:spPr>
              <a:xfrm>
                <a:off x="6230095" y="1919086"/>
                <a:ext cx="716760" cy="144000"/>
              </a:xfrm>
              <a:prstGeom prst="rect">
                <a:avLst/>
              </a:prstGeom>
            </p:spPr>
          </p:pic>
        </mc:Fallback>
      </mc:AlternateContent>
      <p:grpSp>
        <p:nvGrpSpPr>
          <p:cNvPr id="9" name="Groupe 8">
            <a:extLst>
              <a:ext uri="{FF2B5EF4-FFF2-40B4-BE49-F238E27FC236}">
                <a16:creationId xmlns:a16="http://schemas.microsoft.com/office/drawing/2014/main" id="{76297B9D-E4BA-4A46-B1D0-F7AD175D4808}"/>
              </a:ext>
            </a:extLst>
          </p:cNvPr>
          <p:cNvGrpSpPr/>
          <p:nvPr/>
        </p:nvGrpSpPr>
        <p:grpSpPr>
          <a:xfrm>
            <a:off x="451440" y="3008661"/>
            <a:ext cx="157680" cy="138960"/>
            <a:chOff x="451440" y="3008661"/>
            <a:chExt cx="157680" cy="138960"/>
          </a:xfrm>
        </p:grpSpPr>
        <mc:AlternateContent xmlns:mc="http://schemas.openxmlformats.org/markup-compatibility/2006" xmlns:p14="http://schemas.microsoft.com/office/powerpoint/2010/main">
          <mc:Choice Requires="p14">
            <p:contentPart p14:bwMode="auto" r:id="rId7">
              <p14:nvContentPartPr>
                <p14:cNvPr id="7" name="Encre 6">
                  <a:extLst>
                    <a:ext uri="{FF2B5EF4-FFF2-40B4-BE49-F238E27FC236}">
                      <a16:creationId xmlns:a16="http://schemas.microsoft.com/office/drawing/2014/main" id="{40ECB0AC-4370-49B9-8A12-04B3C66B11A0}"/>
                    </a:ext>
                  </a:extLst>
                </p14:cNvPr>
                <p14:cNvContentPartPr/>
                <p14:nvPr/>
              </p14:nvContentPartPr>
              <p14:xfrm>
                <a:off x="451440" y="3056541"/>
                <a:ext cx="150840" cy="24120"/>
              </p14:xfrm>
            </p:contentPart>
          </mc:Choice>
          <mc:Fallback xmlns="">
            <p:pic>
              <p:nvPicPr>
                <p:cNvPr id="7" name="Encre 6">
                  <a:extLst>
                    <a:ext uri="{FF2B5EF4-FFF2-40B4-BE49-F238E27FC236}">
                      <a16:creationId xmlns:a16="http://schemas.microsoft.com/office/drawing/2014/main" id="{40ECB0AC-4370-49B9-8A12-04B3C66B11A0}"/>
                    </a:ext>
                  </a:extLst>
                </p:cNvPr>
                <p:cNvPicPr/>
                <p:nvPr/>
              </p:nvPicPr>
              <p:blipFill>
                <a:blip r:embed="rId8"/>
                <a:stretch>
                  <a:fillRect/>
                </a:stretch>
              </p:blipFill>
              <p:spPr>
                <a:xfrm>
                  <a:off x="447120" y="3052221"/>
                  <a:ext cx="159480" cy="327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8" name="Encre 7">
                  <a:extLst>
                    <a:ext uri="{FF2B5EF4-FFF2-40B4-BE49-F238E27FC236}">
                      <a16:creationId xmlns:a16="http://schemas.microsoft.com/office/drawing/2014/main" id="{43D28352-98BB-436F-9D3F-A4021189E4F7}"/>
                    </a:ext>
                  </a:extLst>
                </p14:cNvPr>
                <p14:cNvContentPartPr/>
                <p14:nvPr/>
              </p14:nvContentPartPr>
              <p14:xfrm>
                <a:off x="527400" y="3008661"/>
                <a:ext cx="81720" cy="138960"/>
              </p14:xfrm>
            </p:contentPart>
          </mc:Choice>
          <mc:Fallback xmlns="">
            <p:pic>
              <p:nvPicPr>
                <p:cNvPr id="8" name="Encre 7">
                  <a:extLst>
                    <a:ext uri="{FF2B5EF4-FFF2-40B4-BE49-F238E27FC236}">
                      <a16:creationId xmlns:a16="http://schemas.microsoft.com/office/drawing/2014/main" id="{43D28352-98BB-436F-9D3F-A4021189E4F7}"/>
                    </a:ext>
                  </a:extLst>
                </p:cNvPr>
                <p:cNvPicPr/>
                <p:nvPr/>
              </p:nvPicPr>
              <p:blipFill>
                <a:blip r:embed="rId10"/>
                <a:stretch>
                  <a:fillRect/>
                </a:stretch>
              </p:blipFill>
              <p:spPr>
                <a:xfrm>
                  <a:off x="523080" y="3004341"/>
                  <a:ext cx="90360" cy="147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1">
            <p14:nvContentPartPr>
              <p14:cNvPr id="10" name="Encre 9">
                <a:extLst>
                  <a:ext uri="{FF2B5EF4-FFF2-40B4-BE49-F238E27FC236}">
                    <a16:creationId xmlns:a16="http://schemas.microsoft.com/office/drawing/2014/main" id="{5D39C394-A2CB-47A0-B4B3-9754687DD904}"/>
                  </a:ext>
                </a:extLst>
              </p14:cNvPr>
              <p14:cNvContentPartPr/>
              <p14:nvPr/>
            </p14:nvContentPartPr>
            <p14:xfrm>
              <a:off x="542348" y="4269960"/>
              <a:ext cx="65160" cy="81720"/>
            </p14:xfrm>
          </p:contentPart>
        </mc:Choice>
        <mc:Fallback xmlns="">
          <p:pic>
            <p:nvPicPr>
              <p:cNvPr id="10" name="Encre 9">
                <a:extLst>
                  <a:ext uri="{FF2B5EF4-FFF2-40B4-BE49-F238E27FC236}">
                    <a16:creationId xmlns:a16="http://schemas.microsoft.com/office/drawing/2014/main" id="{5D39C394-A2CB-47A0-B4B3-9754687DD904}"/>
                  </a:ext>
                </a:extLst>
              </p:cNvPr>
              <p:cNvPicPr/>
              <p:nvPr/>
            </p:nvPicPr>
            <p:blipFill>
              <a:blip r:embed="rId12"/>
              <a:stretch>
                <a:fillRect/>
              </a:stretch>
            </p:blipFill>
            <p:spPr>
              <a:xfrm>
                <a:off x="538028" y="4265640"/>
                <a:ext cx="73800" cy="9036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1" name="Encre 10">
                <a:extLst>
                  <a:ext uri="{FF2B5EF4-FFF2-40B4-BE49-F238E27FC236}">
                    <a16:creationId xmlns:a16="http://schemas.microsoft.com/office/drawing/2014/main" id="{83B1C951-A598-42C8-8B3C-3604CF9FAACD}"/>
                  </a:ext>
                </a:extLst>
              </p14:cNvPr>
              <p14:cNvContentPartPr/>
              <p14:nvPr/>
            </p14:nvContentPartPr>
            <p14:xfrm>
              <a:off x="6191092" y="4219200"/>
              <a:ext cx="56160" cy="68040"/>
            </p14:xfrm>
          </p:contentPart>
        </mc:Choice>
        <mc:Fallback xmlns="">
          <p:pic>
            <p:nvPicPr>
              <p:cNvPr id="11" name="Encre 10">
                <a:extLst>
                  <a:ext uri="{FF2B5EF4-FFF2-40B4-BE49-F238E27FC236}">
                    <a16:creationId xmlns:a16="http://schemas.microsoft.com/office/drawing/2014/main" id="{83B1C951-A598-42C8-8B3C-3604CF9FAACD}"/>
                  </a:ext>
                </a:extLst>
              </p:cNvPr>
              <p:cNvPicPr/>
              <p:nvPr/>
            </p:nvPicPr>
            <p:blipFill>
              <a:blip r:embed="rId14"/>
              <a:stretch>
                <a:fillRect/>
              </a:stretch>
            </p:blipFill>
            <p:spPr>
              <a:xfrm>
                <a:off x="6186772" y="4214880"/>
                <a:ext cx="64800" cy="766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2" name="Encre 11">
                <a:extLst>
                  <a:ext uri="{FF2B5EF4-FFF2-40B4-BE49-F238E27FC236}">
                    <a16:creationId xmlns:a16="http://schemas.microsoft.com/office/drawing/2014/main" id="{826951BF-76E4-40AD-B861-51DCE53FBF30}"/>
                  </a:ext>
                </a:extLst>
              </p14:cNvPr>
              <p14:cNvContentPartPr/>
              <p14:nvPr/>
            </p14:nvContentPartPr>
            <p14:xfrm>
              <a:off x="6160132" y="4928040"/>
              <a:ext cx="68040" cy="75600"/>
            </p14:xfrm>
          </p:contentPart>
        </mc:Choice>
        <mc:Fallback xmlns="">
          <p:pic>
            <p:nvPicPr>
              <p:cNvPr id="12" name="Encre 11">
                <a:extLst>
                  <a:ext uri="{FF2B5EF4-FFF2-40B4-BE49-F238E27FC236}">
                    <a16:creationId xmlns:a16="http://schemas.microsoft.com/office/drawing/2014/main" id="{826951BF-76E4-40AD-B861-51DCE53FBF30}"/>
                  </a:ext>
                </a:extLst>
              </p:cNvPr>
              <p:cNvPicPr/>
              <p:nvPr/>
            </p:nvPicPr>
            <p:blipFill>
              <a:blip r:embed="rId16"/>
              <a:stretch>
                <a:fillRect/>
              </a:stretch>
            </p:blipFill>
            <p:spPr>
              <a:xfrm>
                <a:off x="6155812" y="4923720"/>
                <a:ext cx="76680" cy="8424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3" name="Encre 12">
                <a:extLst>
                  <a:ext uri="{FF2B5EF4-FFF2-40B4-BE49-F238E27FC236}">
                    <a16:creationId xmlns:a16="http://schemas.microsoft.com/office/drawing/2014/main" id="{0A2E16E1-1032-490B-8202-78C8A476BF47}"/>
                  </a:ext>
                </a:extLst>
              </p14:cNvPr>
              <p14:cNvContentPartPr/>
              <p14:nvPr/>
            </p14:nvContentPartPr>
            <p14:xfrm>
              <a:off x="6121612" y="5268240"/>
              <a:ext cx="91440" cy="95040"/>
            </p14:xfrm>
          </p:contentPart>
        </mc:Choice>
        <mc:Fallback xmlns="">
          <p:pic>
            <p:nvPicPr>
              <p:cNvPr id="13" name="Encre 12">
                <a:extLst>
                  <a:ext uri="{FF2B5EF4-FFF2-40B4-BE49-F238E27FC236}">
                    <a16:creationId xmlns:a16="http://schemas.microsoft.com/office/drawing/2014/main" id="{0A2E16E1-1032-490B-8202-78C8A476BF47}"/>
                  </a:ext>
                </a:extLst>
              </p:cNvPr>
              <p:cNvPicPr/>
              <p:nvPr/>
            </p:nvPicPr>
            <p:blipFill>
              <a:blip r:embed="rId18"/>
              <a:stretch>
                <a:fillRect/>
              </a:stretch>
            </p:blipFill>
            <p:spPr>
              <a:xfrm>
                <a:off x="6117292" y="5263920"/>
                <a:ext cx="100080" cy="103680"/>
              </a:xfrm>
              <a:prstGeom prst="rect">
                <a:avLst/>
              </a:prstGeom>
            </p:spPr>
          </p:pic>
        </mc:Fallback>
      </mc:AlternateContent>
    </p:spTree>
    <p:extLst>
      <p:ext uri="{BB962C8B-B14F-4D97-AF65-F5344CB8AC3E}">
        <p14:creationId xmlns:p14="http://schemas.microsoft.com/office/powerpoint/2010/main" val="1023835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B5E0468C-64E2-4238-8C9D-4FE3270BFE0A}"/>
              </a:ext>
            </a:extLst>
          </p:cNvPr>
          <p:cNvSpPr>
            <a:spLocks noGrp="1"/>
          </p:cNvSpPr>
          <p:nvPr>
            <p:ph type="title"/>
          </p:nvPr>
        </p:nvSpPr>
        <p:spPr/>
        <p:txBody>
          <a:bodyPr/>
          <a:lstStyle/>
          <a:p>
            <a:r>
              <a:rPr lang="fr-FR" dirty="0"/>
              <a:t>Le logement (un temps d’adaptation mais ça va le faire)</a:t>
            </a:r>
          </a:p>
        </p:txBody>
      </p:sp>
      <p:sp>
        <p:nvSpPr>
          <p:cNvPr id="6" name="Espace réservé du contenu 5">
            <a:extLst>
              <a:ext uri="{FF2B5EF4-FFF2-40B4-BE49-F238E27FC236}">
                <a16:creationId xmlns:a16="http://schemas.microsoft.com/office/drawing/2014/main" id="{77D539A0-DC22-44EC-A6DC-966C325891DF}"/>
              </a:ext>
            </a:extLst>
          </p:cNvPr>
          <p:cNvSpPr>
            <a:spLocks noGrp="1"/>
          </p:cNvSpPr>
          <p:nvPr>
            <p:ph idx="1"/>
          </p:nvPr>
        </p:nvSpPr>
        <p:spPr>
          <a:xfrm>
            <a:off x="1097280" y="1731437"/>
            <a:ext cx="10058400" cy="4787208"/>
          </a:xfrm>
        </p:spPr>
        <p:txBody>
          <a:bodyPr>
            <a:normAutofit fontScale="77500" lnSpcReduction="20000"/>
          </a:bodyPr>
          <a:lstStyle/>
          <a:p>
            <a:r>
              <a:rPr lang="fr-FR" dirty="0"/>
              <a:t>Il est quasiment impossible de trouver un logement quand vous n’êtes pas directement sur place (à part si vous avez des contacts) Essayez en amont de trouver vos colocataires si vous voulez vivre avec d’autres personnes (ce que je recommande! ) </a:t>
            </a:r>
          </a:p>
          <a:p>
            <a:r>
              <a:rPr lang="fr-FR" dirty="0"/>
              <a:t>Le premier week-end avant le début des cours, l’association de SWUFE (l’ISA) aide à trouver des logements. Personne n’a eu de problèmes à trouver. </a:t>
            </a:r>
          </a:p>
          <a:p>
            <a:r>
              <a:rPr lang="fr-FR" dirty="0"/>
              <a:t>Le loyer tourne autour de 100/150€ par mois en général.</a:t>
            </a:r>
          </a:p>
          <a:p>
            <a:r>
              <a:rPr lang="fr-FR" dirty="0"/>
              <a:t>Les charges (eau, électricité, gaz) sont payés via une carte ou un code que l’on vous donne lorsque vous aménagez. Quand il n’y a plus d’argent sur le compte, on vous coupe l’eau ou l’électricité (en fonction de ce qui manque) et il faut alors aller recharger. Ca peut être assez laborieux au départ et il arrive parfois des situations cocasses mais on s’y habitue vite. Il suffit de faire attention. </a:t>
            </a:r>
          </a:p>
          <a:p>
            <a:r>
              <a:rPr lang="fr-FR" dirty="0"/>
              <a:t>Il est possible de payer l’électricité via </a:t>
            </a:r>
            <a:r>
              <a:rPr lang="fr-FR" dirty="0" err="1"/>
              <a:t>AlyPay</a:t>
            </a:r>
            <a:r>
              <a:rPr lang="fr-FR" dirty="0"/>
              <a:t> et donc de vérifier quand il faut recharger. </a:t>
            </a:r>
          </a:p>
          <a:p>
            <a:r>
              <a:rPr lang="fr-FR" dirty="0"/>
              <a:t>Pour recharger l’eau et le gaz, il faut se rendre dans un magasin et présenter les codes puis payer. </a:t>
            </a:r>
          </a:p>
          <a:p>
            <a:r>
              <a:rPr lang="fr-FR" dirty="0"/>
              <a:t>L’eau et le gaz ne se consomme pas très vite. L’électricité en revanche est une dépense importante en hiver car Chengdu est une ville humide où il fait assez froid. </a:t>
            </a:r>
          </a:p>
          <a:p>
            <a:r>
              <a:rPr lang="fr-FR" dirty="0"/>
              <a:t>Le dortoir du campus est uniquement pour les Chinois . Je recommande de vivre près du campus plutôt que dans le centre ville.</a:t>
            </a:r>
          </a:p>
          <a:p>
            <a:r>
              <a:rPr lang="fr-FR" b="1" dirty="0"/>
              <a:t>Les loyers sont payés 6 mois par 6 mois. Il faut donc prévoir beaucoup d’espères en septembre. Pensez à augmenter vos plafonds de retraits!</a:t>
            </a:r>
            <a:endParaRPr lang="fr-FR" dirty="0"/>
          </a:p>
        </p:txBody>
      </p:sp>
      <mc:AlternateContent xmlns:mc="http://schemas.openxmlformats.org/markup-compatibility/2006" xmlns:p14="http://schemas.microsoft.com/office/powerpoint/2010/main">
        <mc:Choice Requires="p14">
          <p:contentPart p14:bwMode="auto" r:id="rId2">
            <p14:nvContentPartPr>
              <p14:cNvPr id="7" name="Encre 6">
                <a:extLst>
                  <a:ext uri="{FF2B5EF4-FFF2-40B4-BE49-F238E27FC236}">
                    <a16:creationId xmlns:a16="http://schemas.microsoft.com/office/drawing/2014/main" id="{01227732-2CC5-4B7D-AFAD-543AE2D6DD7B}"/>
                  </a:ext>
                </a:extLst>
              </p14:cNvPr>
              <p14:cNvContentPartPr/>
              <p14:nvPr/>
            </p14:nvContentPartPr>
            <p14:xfrm>
              <a:off x="987213" y="4954728"/>
              <a:ext cx="97560" cy="155520"/>
            </p14:xfrm>
          </p:contentPart>
        </mc:Choice>
        <mc:Fallback xmlns="">
          <p:pic>
            <p:nvPicPr>
              <p:cNvPr id="7" name="Encre 6">
                <a:extLst>
                  <a:ext uri="{FF2B5EF4-FFF2-40B4-BE49-F238E27FC236}">
                    <a16:creationId xmlns:a16="http://schemas.microsoft.com/office/drawing/2014/main" id="{01227732-2CC5-4B7D-AFAD-543AE2D6DD7B}"/>
                  </a:ext>
                </a:extLst>
              </p:cNvPr>
              <p:cNvPicPr/>
              <p:nvPr/>
            </p:nvPicPr>
            <p:blipFill>
              <a:blip r:embed="rId3"/>
              <a:stretch>
                <a:fillRect/>
              </a:stretch>
            </p:blipFill>
            <p:spPr>
              <a:xfrm>
                <a:off x="982893" y="4950408"/>
                <a:ext cx="106200" cy="1641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8" name="Encre 7">
                <a:extLst>
                  <a:ext uri="{FF2B5EF4-FFF2-40B4-BE49-F238E27FC236}">
                    <a16:creationId xmlns:a16="http://schemas.microsoft.com/office/drawing/2014/main" id="{F0E71278-FA3B-41F7-BE9B-BC20697B79AF}"/>
                  </a:ext>
                </a:extLst>
              </p14:cNvPr>
              <p14:cNvContentPartPr/>
              <p14:nvPr/>
            </p14:nvContentPartPr>
            <p14:xfrm>
              <a:off x="981813" y="4550808"/>
              <a:ext cx="103320" cy="103680"/>
            </p14:xfrm>
          </p:contentPart>
        </mc:Choice>
        <mc:Fallback xmlns="">
          <p:pic>
            <p:nvPicPr>
              <p:cNvPr id="8" name="Encre 7">
                <a:extLst>
                  <a:ext uri="{FF2B5EF4-FFF2-40B4-BE49-F238E27FC236}">
                    <a16:creationId xmlns:a16="http://schemas.microsoft.com/office/drawing/2014/main" id="{F0E71278-FA3B-41F7-BE9B-BC20697B79AF}"/>
                  </a:ext>
                </a:extLst>
              </p:cNvPr>
              <p:cNvPicPr/>
              <p:nvPr/>
            </p:nvPicPr>
            <p:blipFill>
              <a:blip r:embed="rId5"/>
              <a:stretch>
                <a:fillRect/>
              </a:stretch>
            </p:blipFill>
            <p:spPr>
              <a:xfrm>
                <a:off x="977493" y="4546488"/>
                <a:ext cx="111960" cy="1123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 name="Encre 8">
                <a:extLst>
                  <a:ext uri="{FF2B5EF4-FFF2-40B4-BE49-F238E27FC236}">
                    <a16:creationId xmlns:a16="http://schemas.microsoft.com/office/drawing/2014/main" id="{EE559BE8-11E0-4D1F-927F-F6073ADDA610}"/>
                  </a:ext>
                </a:extLst>
              </p14:cNvPr>
              <p14:cNvContentPartPr/>
              <p14:nvPr/>
            </p14:nvContentPartPr>
            <p14:xfrm>
              <a:off x="965973" y="4220328"/>
              <a:ext cx="100800" cy="102960"/>
            </p14:xfrm>
          </p:contentPart>
        </mc:Choice>
        <mc:Fallback xmlns="">
          <p:pic>
            <p:nvPicPr>
              <p:cNvPr id="9" name="Encre 8">
                <a:extLst>
                  <a:ext uri="{FF2B5EF4-FFF2-40B4-BE49-F238E27FC236}">
                    <a16:creationId xmlns:a16="http://schemas.microsoft.com/office/drawing/2014/main" id="{EE559BE8-11E0-4D1F-927F-F6073ADDA610}"/>
                  </a:ext>
                </a:extLst>
              </p:cNvPr>
              <p:cNvPicPr/>
              <p:nvPr/>
            </p:nvPicPr>
            <p:blipFill>
              <a:blip r:embed="rId7"/>
              <a:stretch>
                <a:fillRect/>
              </a:stretch>
            </p:blipFill>
            <p:spPr>
              <a:xfrm>
                <a:off x="961653" y="4216008"/>
                <a:ext cx="109440" cy="1116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0" name="Encre 9">
                <a:extLst>
                  <a:ext uri="{FF2B5EF4-FFF2-40B4-BE49-F238E27FC236}">
                    <a16:creationId xmlns:a16="http://schemas.microsoft.com/office/drawing/2014/main" id="{1FA5F702-6BF1-4973-9073-CA53FFCEE8B4}"/>
                  </a:ext>
                </a:extLst>
              </p14:cNvPr>
              <p14:cNvContentPartPr/>
              <p14:nvPr/>
            </p14:nvContentPartPr>
            <p14:xfrm>
              <a:off x="994053" y="3372168"/>
              <a:ext cx="83880" cy="97200"/>
            </p14:xfrm>
          </p:contentPart>
        </mc:Choice>
        <mc:Fallback xmlns="">
          <p:pic>
            <p:nvPicPr>
              <p:cNvPr id="10" name="Encre 9">
                <a:extLst>
                  <a:ext uri="{FF2B5EF4-FFF2-40B4-BE49-F238E27FC236}">
                    <a16:creationId xmlns:a16="http://schemas.microsoft.com/office/drawing/2014/main" id="{1FA5F702-6BF1-4973-9073-CA53FFCEE8B4}"/>
                  </a:ext>
                </a:extLst>
              </p:cNvPr>
              <p:cNvPicPr/>
              <p:nvPr/>
            </p:nvPicPr>
            <p:blipFill>
              <a:blip r:embed="rId9"/>
              <a:stretch>
                <a:fillRect/>
              </a:stretch>
            </p:blipFill>
            <p:spPr>
              <a:xfrm>
                <a:off x="989733" y="3367848"/>
                <a:ext cx="92520" cy="1058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1" name="Encre 10">
                <a:extLst>
                  <a:ext uri="{FF2B5EF4-FFF2-40B4-BE49-F238E27FC236}">
                    <a16:creationId xmlns:a16="http://schemas.microsoft.com/office/drawing/2014/main" id="{F353DA96-FFBE-4ED6-BA29-750D9750EADB}"/>
                  </a:ext>
                </a:extLst>
              </p14:cNvPr>
              <p14:cNvContentPartPr/>
              <p14:nvPr/>
            </p14:nvContentPartPr>
            <p14:xfrm>
              <a:off x="868053" y="5919888"/>
              <a:ext cx="183960" cy="170280"/>
            </p14:xfrm>
          </p:contentPart>
        </mc:Choice>
        <mc:Fallback xmlns="">
          <p:pic>
            <p:nvPicPr>
              <p:cNvPr id="11" name="Encre 10">
                <a:extLst>
                  <a:ext uri="{FF2B5EF4-FFF2-40B4-BE49-F238E27FC236}">
                    <a16:creationId xmlns:a16="http://schemas.microsoft.com/office/drawing/2014/main" id="{F353DA96-FFBE-4ED6-BA29-750D9750EADB}"/>
                  </a:ext>
                </a:extLst>
              </p:cNvPr>
              <p:cNvPicPr/>
              <p:nvPr/>
            </p:nvPicPr>
            <p:blipFill>
              <a:blip r:embed="rId11"/>
              <a:stretch>
                <a:fillRect/>
              </a:stretch>
            </p:blipFill>
            <p:spPr>
              <a:xfrm>
                <a:off x="863733" y="5915568"/>
                <a:ext cx="192600" cy="1789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2" name="Encre 11">
                <a:extLst>
                  <a:ext uri="{FF2B5EF4-FFF2-40B4-BE49-F238E27FC236}">
                    <a16:creationId xmlns:a16="http://schemas.microsoft.com/office/drawing/2014/main" id="{48097CEC-62B3-4893-8170-980E876615E5}"/>
                  </a:ext>
                </a:extLst>
              </p14:cNvPr>
              <p14:cNvContentPartPr/>
              <p14:nvPr/>
            </p14:nvContentPartPr>
            <p14:xfrm>
              <a:off x="972044" y="1832330"/>
              <a:ext cx="113040" cy="93240"/>
            </p14:xfrm>
          </p:contentPart>
        </mc:Choice>
        <mc:Fallback xmlns="">
          <p:pic>
            <p:nvPicPr>
              <p:cNvPr id="12" name="Encre 11">
                <a:extLst>
                  <a:ext uri="{FF2B5EF4-FFF2-40B4-BE49-F238E27FC236}">
                    <a16:creationId xmlns:a16="http://schemas.microsoft.com/office/drawing/2014/main" id="{48097CEC-62B3-4893-8170-980E876615E5}"/>
                  </a:ext>
                </a:extLst>
              </p:cNvPr>
              <p:cNvPicPr/>
              <p:nvPr/>
            </p:nvPicPr>
            <p:blipFill>
              <a:blip r:embed="rId13"/>
              <a:stretch>
                <a:fillRect/>
              </a:stretch>
            </p:blipFill>
            <p:spPr>
              <a:xfrm>
                <a:off x="967724" y="1828010"/>
                <a:ext cx="121680" cy="1018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4" name="Encre 13">
                <a:extLst>
                  <a:ext uri="{FF2B5EF4-FFF2-40B4-BE49-F238E27FC236}">
                    <a16:creationId xmlns:a16="http://schemas.microsoft.com/office/drawing/2014/main" id="{D40B07DE-F5E9-452C-9851-448BEECB8EE1}"/>
                  </a:ext>
                </a:extLst>
              </p14:cNvPr>
              <p14:cNvContentPartPr/>
              <p14:nvPr/>
            </p14:nvContentPartPr>
            <p14:xfrm>
              <a:off x="991484" y="3054530"/>
              <a:ext cx="70920" cy="109080"/>
            </p14:xfrm>
          </p:contentPart>
        </mc:Choice>
        <mc:Fallback xmlns="">
          <p:pic>
            <p:nvPicPr>
              <p:cNvPr id="14" name="Encre 13">
                <a:extLst>
                  <a:ext uri="{FF2B5EF4-FFF2-40B4-BE49-F238E27FC236}">
                    <a16:creationId xmlns:a16="http://schemas.microsoft.com/office/drawing/2014/main" id="{D40B07DE-F5E9-452C-9851-448BEECB8EE1}"/>
                  </a:ext>
                </a:extLst>
              </p:cNvPr>
              <p:cNvPicPr/>
              <p:nvPr/>
            </p:nvPicPr>
            <p:blipFill>
              <a:blip r:embed="rId15"/>
              <a:stretch>
                <a:fillRect/>
              </a:stretch>
            </p:blipFill>
            <p:spPr>
              <a:xfrm>
                <a:off x="987164" y="3050210"/>
                <a:ext cx="79560" cy="117720"/>
              </a:xfrm>
              <a:prstGeom prst="rect">
                <a:avLst/>
              </a:prstGeom>
            </p:spPr>
          </p:pic>
        </mc:Fallback>
      </mc:AlternateContent>
      <p:grpSp>
        <p:nvGrpSpPr>
          <p:cNvPr id="16" name="Groupe 15">
            <a:extLst>
              <a:ext uri="{FF2B5EF4-FFF2-40B4-BE49-F238E27FC236}">
                <a16:creationId xmlns:a16="http://schemas.microsoft.com/office/drawing/2014/main" id="{0DCF8327-A1DD-48C8-9F8A-1E8CB0F65E43}"/>
              </a:ext>
            </a:extLst>
          </p:cNvPr>
          <p:cNvGrpSpPr/>
          <p:nvPr/>
        </p:nvGrpSpPr>
        <p:grpSpPr>
          <a:xfrm>
            <a:off x="966644" y="2549450"/>
            <a:ext cx="88920" cy="79200"/>
            <a:chOff x="966644" y="2549450"/>
            <a:chExt cx="88920" cy="79200"/>
          </a:xfrm>
        </p:grpSpPr>
        <mc:AlternateContent xmlns:mc="http://schemas.openxmlformats.org/markup-compatibility/2006" xmlns:p14="http://schemas.microsoft.com/office/powerpoint/2010/main">
          <mc:Choice Requires="p14">
            <p:contentPart p14:bwMode="auto" r:id="rId16">
              <p14:nvContentPartPr>
                <p14:cNvPr id="13" name="Encre 12">
                  <a:extLst>
                    <a:ext uri="{FF2B5EF4-FFF2-40B4-BE49-F238E27FC236}">
                      <a16:creationId xmlns:a16="http://schemas.microsoft.com/office/drawing/2014/main" id="{D224E063-E93A-4C83-89ED-6808B7AF2C6B}"/>
                    </a:ext>
                  </a:extLst>
                </p14:cNvPr>
                <p14:cNvContentPartPr/>
                <p14:nvPr/>
              </p14:nvContentPartPr>
              <p14:xfrm>
                <a:off x="1001564" y="2550170"/>
                <a:ext cx="54000" cy="72720"/>
              </p14:xfrm>
            </p:contentPart>
          </mc:Choice>
          <mc:Fallback xmlns="">
            <p:pic>
              <p:nvPicPr>
                <p:cNvPr id="13" name="Encre 12">
                  <a:extLst>
                    <a:ext uri="{FF2B5EF4-FFF2-40B4-BE49-F238E27FC236}">
                      <a16:creationId xmlns:a16="http://schemas.microsoft.com/office/drawing/2014/main" id="{D224E063-E93A-4C83-89ED-6808B7AF2C6B}"/>
                    </a:ext>
                  </a:extLst>
                </p:cNvPr>
                <p:cNvPicPr/>
                <p:nvPr/>
              </p:nvPicPr>
              <p:blipFill>
                <a:blip r:embed="rId17"/>
                <a:stretch>
                  <a:fillRect/>
                </a:stretch>
              </p:blipFill>
              <p:spPr>
                <a:xfrm>
                  <a:off x="997244" y="2545850"/>
                  <a:ext cx="62640" cy="813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5" name="Encre 14">
                  <a:extLst>
                    <a:ext uri="{FF2B5EF4-FFF2-40B4-BE49-F238E27FC236}">
                      <a16:creationId xmlns:a16="http://schemas.microsoft.com/office/drawing/2014/main" id="{8F34B81C-2268-45B8-AEC7-D42099AC8ED4}"/>
                    </a:ext>
                  </a:extLst>
                </p14:cNvPr>
                <p14:cNvContentPartPr/>
                <p14:nvPr/>
              </p14:nvContentPartPr>
              <p14:xfrm>
                <a:off x="966644" y="2549450"/>
                <a:ext cx="82440" cy="79200"/>
              </p14:xfrm>
            </p:contentPart>
          </mc:Choice>
          <mc:Fallback xmlns="">
            <p:pic>
              <p:nvPicPr>
                <p:cNvPr id="15" name="Encre 14">
                  <a:extLst>
                    <a:ext uri="{FF2B5EF4-FFF2-40B4-BE49-F238E27FC236}">
                      <a16:creationId xmlns:a16="http://schemas.microsoft.com/office/drawing/2014/main" id="{8F34B81C-2268-45B8-AEC7-D42099AC8ED4}"/>
                    </a:ext>
                  </a:extLst>
                </p:cNvPr>
                <p:cNvPicPr/>
                <p:nvPr/>
              </p:nvPicPr>
              <p:blipFill>
                <a:blip r:embed="rId19"/>
                <a:stretch>
                  <a:fillRect/>
                </a:stretch>
              </p:blipFill>
              <p:spPr>
                <a:xfrm>
                  <a:off x="962324" y="2545130"/>
                  <a:ext cx="91080" cy="87840"/>
                </a:xfrm>
                <a:prstGeom prst="rect">
                  <a:avLst/>
                </a:prstGeom>
              </p:spPr>
            </p:pic>
          </mc:Fallback>
        </mc:AlternateContent>
      </p:grpSp>
    </p:spTree>
    <p:extLst>
      <p:ext uri="{BB962C8B-B14F-4D97-AF65-F5344CB8AC3E}">
        <p14:creationId xmlns:p14="http://schemas.microsoft.com/office/powerpoint/2010/main" val="3651595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093CC4-4792-43BC-8E78-D9C1DE1DE10E}"/>
              </a:ext>
            </a:extLst>
          </p:cNvPr>
          <p:cNvSpPr>
            <a:spLocks noGrp="1"/>
          </p:cNvSpPr>
          <p:nvPr>
            <p:ph type="title"/>
          </p:nvPr>
        </p:nvSpPr>
        <p:spPr/>
        <p:txBody>
          <a:bodyPr/>
          <a:lstStyle/>
          <a:p>
            <a:r>
              <a:rPr lang="fr-FR" dirty="0"/>
              <a:t>Documents essentiels</a:t>
            </a:r>
          </a:p>
        </p:txBody>
      </p:sp>
      <p:sp>
        <p:nvSpPr>
          <p:cNvPr id="3" name="Espace réservé du contenu 2">
            <a:extLst>
              <a:ext uri="{FF2B5EF4-FFF2-40B4-BE49-F238E27FC236}">
                <a16:creationId xmlns:a16="http://schemas.microsoft.com/office/drawing/2014/main" id="{2E57F19F-D240-4B1D-B22F-EFB7445C8466}"/>
              </a:ext>
            </a:extLst>
          </p:cNvPr>
          <p:cNvSpPr>
            <a:spLocks noGrp="1"/>
          </p:cNvSpPr>
          <p:nvPr>
            <p:ph idx="1"/>
          </p:nvPr>
        </p:nvSpPr>
        <p:spPr/>
        <p:txBody>
          <a:bodyPr>
            <a:normAutofit lnSpcReduction="10000"/>
          </a:bodyPr>
          <a:lstStyle/>
          <a:p>
            <a:r>
              <a:rPr lang="fr-FR" dirty="0"/>
              <a:t>La lettre d’acceptation (faites en au moins 6 ou 7 photocopies, vous en aurez tout le temps besoin pour chaque démarche administrative) </a:t>
            </a:r>
          </a:p>
          <a:p>
            <a:r>
              <a:rPr lang="fr-FR" b="1" u="sng" dirty="0"/>
              <a:t>Toujours</a:t>
            </a:r>
            <a:r>
              <a:rPr lang="fr-FR" dirty="0"/>
              <a:t> avoir votre passeport sur vous (ou votre papier en attendant le </a:t>
            </a:r>
            <a:r>
              <a:rPr lang="fr-FR" dirty="0" err="1"/>
              <a:t>Resident</a:t>
            </a:r>
            <a:r>
              <a:rPr lang="fr-FR" dirty="0"/>
              <a:t> Permit) </a:t>
            </a:r>
          </a:p>
          <a:p>
            <a:r>
              <a:rPr lang="fr-FR" dirty="0"/>
              <a:t>Faire plusieurs photocopies de chaque papier:</a:t>
            </a:r>
          </a:p>
          <a:p>
            <a:pPr>
              <a:buFont typeface="Wingdings" panose="05000000000000000000" pitchFamily="2" charset="2"/>
              <a:buChar char="q"/>
            </a:pPr>
            <a:r>
              <a:rPr lang="fr-FR" dirty="0"/>
              <a:t>Enregistrement à la police (attention à toujours donner le plus récent)</a:t>
            </a:r>
          </a:p>
          <a:p>
            <a:pPr>
              <a:buFont typeface="Wingdings" panose="05000000000000000000" pitchFamily="2" charset="2"/>
              <a:buChar char="q"/>
            </a:pPr>
            <a:r>
              <a:rPr lang="fr-FR" dirty="0"/>
              <a:t>Contrat de location</a:t>
            </a:r>
          </a:p>
          <a:p>
            <a:pPr>
              <a:buFont typeface="Wingdings" panose="05000000000000000000" pitchFamily="2" charset="2"/>
              <a:buChar char="q"/>
            </a:pPr>
            <a:r>
              <a:rPr lang="fr-FR" dirty="0"/>
              <a:t>Visa X1/ X2 ou </a:t>
            </a:r>
            <a:r>
              <a:rPr lang="fr-FR" dirty="0" err="1"/>
              <a:t>Resident</a:t>
            </a:r>
            <a:r>
              <a:rPr lang="fr-FR" dirty="0"/>
              <a:t> Permit</a:t>
            </a:r>
          </a:p>
          <a:p>
            <a:pPr>
              <a:buFont typeface="Wingdings" panose="05000000000000000000" pitchFamily="2" charset="2"/>
              <a:buChar char="q"/>
            </a:pPr>
            <a:endParaRPr lang="fr-FR" dirty="0"/>
          </a:p>
          <a:p>
            <a:pPr marL="0" indent="0">
              <a:buNone/>
            </a:pPr>
            <a:r>
              <a:rPr lang="fr-FR" dirty="0"/>
              <a:t>J’avais toujours une photo dans mon portable de chacun des documents, notamment mon passeport et mon visa ainsi que ma lettre d’acceptation. (utile surtout quand vous voyagez)</a:t>
            </a:r>
          </a:p>
          <a:p>
            <a:pPr>
              <a:buFont typeface="Wingdings" panose="05000000000000000000" pitchFamily="2" charset="2"/>
              <a:buChar char="q"/>
            </a:pPr>
            <a:endParaRPr lang="fr-FR" dirty="0"/>
          </a:p>
        </p:txBody>
      </p:sp>
      <p:grpSp>
        <p:nvGrpSpPr>
          <p:cNvPr id="7" name="Groupe 6">
            <a:extLst>
              <a:ext uri="{FF2B5EF4-FFF2-40B4-BE49-F238E27FC236}">
                <a16:creationId xmlns:a16="http://schemas.microsoft.com/office/drawing/2014/main" id="{BB64D013-07EE-4103-B91F-EA602975511F}"/>
              </a:ext>
            </a:extLst>
          </p:cNvPr>
          <p:cNvGrpSpPr/>
          <p:nvPr/>
        </p:nvGrpSpPr>
        <p:grpSpPr>
          <a:xfrm>
            <a:off x="655584" y="2606819"/>
            <a:ext cx="389520" cy="148320"/>
            <a:chOff x="655584" y="2606819"/>
            <a:chExt cx="389520" cy="148320"/>
          </a:xfrm>
        </p:grpSpPr>
        <mc:AlternateContent xmlns:mc="http://schemas.openxmlformats.org/markup-compatibility/2006" xmlns:p14="http://schemas.microsoft.com/office/powerpoint/2010/main">
          <mc:Choice Requires="p14">
            <p:contentPart p14:bwMode="auto" r:id="rId2">
              <p14:nvContentPartPr>
                <p14:cNvPr id="4" name="Encre 3">
                  <a:extLst>
                    <a:ext uri="{FF2B5EF4-FFF2-40B4-BE49-F238E27FC236}">
                      <a16:creationId xmlns:a16="http://schemas.microsoft.com/office/drawing/2014/main" id="{65775816-6A33-4499-A69D-FC412584DAF6}"/>
                    </a:ext>
                  </a:extLst>
                </p14:cNvPr>
                <p14:cNvContentPartPr/>
                <p14:nvPr/>
              </p14:nvContentPartPr>
              <p14:xfrm>
                <a:off x="655584" y="2675939"/>
                <a:ext cx="300600" cy="21240"/>
              </p14:xfrm>
            </p:contentPart>
          </mc:Choice>
          <mc:Fallback xmlns="">
            <p:pic>
              <p:nvPicPr>
                <p:cNvPr id="4" name="Encre 3">
                  <a:extLst>
                    <a:ext uri="{FF2B5EF4-FFF2-40B4-BE49-F238E27FC236}">
                      <a16:creationId xmlns:a16="http://schemas.microsoft.com/office/drawing/2014/main" id="{65775816-6A33-4499-A69D-FC412584DAF6}"/>
                    </a:ext>
                  </a:extLst>
                </p:cNvPr>
                <p:cNvPicPr/>
                <p:nvPr/>
              </p:nvPicPr>
              <p:blipFill>
                <a:blip r:embed="rId3"/>
                <a:stretch>
                  <a:fillRect/>
                </a:stretch>
              </p:blipFill>
              <p:spPr>
                <a:xfrm>
                  <a:off x="651264" y="2671619"/>
                  <a:ext cx="309240" cy="2988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Encre 4">
                  <a:extLst>
                    <a:ext uri="{FF2B5EF4-FFF2-40B4-BE49-F238E27FC236}">
                      <a16:creationId xmlns:a16="http://schemas.microsoft.com/office/drawing/2014/main" id="{F2E19069-D4DB-4A39-A010-2B09EA471844}"/>
                    </a:ext>
                  </a:extLst>
                </p14:cNvPr>
                <p14:cNvContentPartPr/>
                <p14:nvPr/>
              </p14:nvContentPartPr>
              <p14:xfrm>
                <a:off x="865464" y="2606819"/>
                <a:ext cx="179640" cy="148320"/>
              </p14:xfrm>
            </p:contentPart>
          </mc:Choice>
          <mc:Fallback xmlns="">
            <p:pic>
              <p:nvPicPr>
                <p:cNvPr id="5" name="Encre 4">
                  <a:extLst>
                    <a:ext uri="{FF2B5EF4-FFF2-40B4-BE49-F238E27FC236}">
                      <a16:creationId xmlns:a16="http://schemas.microsoft.com/office/drawing/2014/main" id="{F2E19069-D4DB-4A39-A010-2B09EA471844}"/>
                    </a:ext>
                  </a:extLst>
                </p:cNvPr>
                <p:cNvPicPr/>
                <p:nvPr/>
              </p:nvPicPr>
              <p:blipFill>
                <a:blip r:embed="rId5"/>
                <a:stretch>
                  <a:fillRect/>
                </a:stretch>
              </p:blipFill>
              <p:spPr>
                <a:xfrm>
                  <a:off x="861144" y="2602499"/>
                  <a:ext cx="188280" cy="1569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Encre 5">
                  <a:extLst>
                    <a:ext uri="{FF2B5EF4-FFF2-40B4-BE49-F238E27FC236}">
                      <a16:creationId xmlns:a16="http://schemas.microsoft.com/office/drawing/2014/main" id="{C105E57D-DADB-45C1-B714-748017094DA8}"/>
                    </a:ext>
                  </a:extLst>
                </p14:cNvPr>
                <p14:cNvContentPartPr/>
                <p14:nvPr/>
              </p14:nvContentPartPr>
              <p14:xfrm>
                <a:off x="727584" y="2675219"/>
                <a:ext cx="278280" cy="15120"/>
              </p14:xfrm>
            </p:contentPart>
          </mc:Choice>
          <mc:Fallback xmlns="">
            <p:pic>
              <p:nvPicPr>
                <p:cNvPr id="6" name="Encre 5">
                  <a:extLst>
                    <a:ext uri="{FF2B5EF4-FFF2-40B4-BE49-F238E27FC236}">
                      <a16:creationId xmlns:a16="http://schemas.microsoft.com/office/drawing/2014/main" id="{C105E57D-DADB-45C1-B714-748017094DA8}"/>
                    </a:ext>
                  </a:extLst>
                </p:cNvPr>
                <p:cNvPicPr/>
                <p:nvPr/>
              </p:nvPicPr>
              <p:blipFill>
                <a:blip r:embed="rId7"/>
                <a:stretch>
                  <a:fillRect/>
                </a:stretch>
              </p:blipFill>
              <p:spPr>
                <a:xfrm>
                  <a:off x="723264" y="2670899"/>
                  <a:ext cx="286920" cy="23760"/>
                </a:xfrm>
                <a:prstGeom prst="rect">
                  <a:avLst/>
                </a:prstGeom>
              </p:spPr>
            </p:pic>
          </mc:Fallback>
        </mc:AlternateContent>
      </p:grpSp>
    </p:spTree>
    <p:extLst>
      <p:ext uri="{BB962C8B-B14F-4D97-AF65-F5344CB8AC3E}">
        <p14:creationId xmlns:p14="http://schemas.microsoft.com/office/powerpoint/2010/main" val="1341883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258809-490A-4E27-B13A-55065D9794AF}"/>
              </a:ext>
            </a:extLst>
          </p:cNvPr>
          <p:cNvSpPr>
            <a:spLocks noGrp="1"/>
          </p:cNvSpPr>
          <p:nvPr>
            <p:ph type="title"/>
          </p:nvPr>
        </p:nvSpPr>
        <p:spPr/>
        <p:txBody>
          <a:bodyPr/>
          <a:lstStyle/>
          <a:p>
            <a:r>
              <a:rPr lang="fr-FR" dirty="0"/>
              <a:t>L’université</a:t>
            </a:r>
          </a:p>
        </p:txBody>
      </p:sp>
      <p:sp>
        <p:nvSpPr>
          <p:cNvPr id="4" name="Espace réservé du contenu 3">
            <a:extLst>
              <a:ext uri="{FF2B5EF4-FFF2-40B4-BE49-F238E27FC236}">
                <a16:creationId xmlns:a16="http://schemas.microsoft.com/office/drawing/2014/main" id="{38C23DC0-A8C9-49AA-99D1-523446F8FE07}"/>
              </a:ext>
            </a:extLst>
          </p:cNvPr>
          <p:cNvSpPr>
            <a:spLocks noGrp="1"/>
          </p:cNvSpPr>
          <p:nvPr>
            <p:ph sz="half" idx="1"/>
          </p:nvPr>
        </p:nvSpPr>
        <p:spPr>
          <a:xfrm>
            <a:off x="527538" y="1845734"/>
            <a:ext cx="5507501" cy="4023360"/>
          </a:xfrm>
        </p:spPr>
        <p:txBody>
          <a:bodyPr>
            <a:normAutofit fontScale="92500" lnSpcReduction="20000"/>
          </a:bodyPr>
          <a:lstStyle/>
          <a:p>
            <a:r>
              <a:rPr lang="fr-FR" dirty="0"/>
              <a:t>L’IAE de Poitiers</a:t>
            </a:r>
          </a:p>
          <a:p>
            <a:r>
              <a:rPr lang="fr-FR" dirty="0"/>
              <a:t>Vous devrez payer les frais d’inscription de l’université. Si vous êtes boursier, vous pouvez toujours faire votre demande de bourse sans problème. </a:t>
            </a:r>
          </a:p>
          <a:p>
            <a:r>
              <a:rPr lang="fr-FR" dirty="0"/>
              <a:t>J’avais essayé de faire une demande de bourse vis-à-vis de la Région, sans avoir jamais eu de réponse au final. </a:t>
            </a:r>
          </a:p>
        </p:txBody>
      </p:sp>
      <p:sp>
        <p:nvSpPr>
          <p:cNvPr id="5" name="Espace réservé du contenu 4">
            <a:extLst>
              <a:ext uri="{FF2B5EF4-FFF2-40B4-BE49-F238E27FC236}">
                <a16:creationId xmlns:a16="http://schemas.microsoft.com/office/drawing/2014/main" id="{C4C3CDC8-7154-4DA9-964C-F3437E52B416}"/>
              </a:ext>
            </a:extLst>
          </p:cNvPr>
          <p:cNvSpPr>
            <a:spLocks noGrp="1"/>
          </p:cNvSpPr>
          <p:nvPr>
            <p:ph sz="half" idx="2"/>
          </p:nvPr>
        </p:nvSpPr>
        <p:spPr>
          <a:xfrm>
            <a:off x="6217920" y="1845735"/>
            <a:ext cx="5713242" cy="4475934"/>
          </a:xfrm>
        </p:spPr>
        <p:txBody>
          <a:bodyPr>
            <a:normAutofit fontScale="92500" lnSpcReduction="20000"/>
          </a:bodyPr>
          <a:lstStyle/>
          <a:p>
            <a:r>
              <a:rPr lang="fr-FR" dirty="0"/>
              <a:t>SWUFE</a:t>
            </a:r>
          </a:p>
          <a:p>
            <a:r>
              <a:rPr lang="fr-FR" dirty="0"/>
              <a:t>Vous aurez à payer 400Y par semestre pour votre assurance au sein de </a:t>
            </a:r>
            <a:r>
              <a:rPr lang="fr-FR" dirty="0" err="1"/>
              <a:t>l’univ</a:t>
            </a:r>
            <a:r>
              <a:rPr lang="fr-FR" dirty="0"/>
              <a:t>. (à payer le jour de l’orientation </a:t>
            </a:r>
            <a:r>
              <a:rPr lang="fr-FR" dirty="0" err="1"/>
              <a:t>day</a:t>
            </a:r>
            <a:r>
              <a:rPr lang="fr-FR" dirty="0"/>
              <a:t>, donc prévoyez des espèces) </a:t>
            </a:r>
          </a:p>
          <a:p>
            <a:r>
              <a:rPr lang="fr-FR" dirty="0"/>
              <a:t>Vous pouvez rejoindre des associations étudiantes (il y en a pour tous les goûts!) </a:t>
            </a:r>
          </a:p>
          <a:p>
            <a:r>
              <a:rPr lang="fr-FR" dirty="0"/>
              <a:t>En mettant de l’argent sur votre carte étudiante, vous pourrez manger à la cantine de SWUFE (c’est pas cher, très bon et très varié!) </a:t>
            </a:r>
          </a:p>
          <a:p>
            <a:r>
              <a:rPr lang="fr-FR" dirty="0"/>
              <a:t>Le campus comprend des supérettes, des cafés, des coiffeurs, une salle de sport, des terrains (basket, volley etc…) une piste, deux cantines, des librairies, une bibliothèque universitaire sur 7 étages et plus encore!</a:t>
            </a:r>
          </a:p>
          <a:p>
            <a:r>
              <a:rPr lang="fr-FR" dirty="0"/>
              <a:t>SWUFE a une association (l’ISA) qui aide les internationaux à vivre au mieux en Chine. Ils aident pour les démarches administratives, organisent des évènements et des petits voyages !</a:t>
            </a:r>
          </a:p>
        </p:txBody>
      </p:sp>
      <mc:AlternateContent xmlns:mc="http://schemas.openxmlformats.org/markup-compatibility/2006" xmlns:p14="http://schemas.microsoft.com/office/powerpoint/2010/main">
        <mc:Choice Requires="p14">
          <p:contentPart p14:bwMode="auto" r:id="rId2">
            <p14:nvContentPartPr>
              <p14:cNvPr id="6" name="Encre 5">
                <a:extLst>
                  <a:ext uri="{FF2B5EF4-FFF2-40B4-BE49-F238E27FC236}">
                    <a16:creationId xmlns:a16="http://schemas.microsoft.com/office/drawing/2014/main" id="{1694E5CE-79B1-4E16-851E-F66EB85BB4A9}"/>
                  </a:ext>
                </a:extLst>
              </p14:cNvPr>
              <p14:cNvContentPartPr/>
              <p14:nvPr/>
            </p14:nvContentPartPr>
            <p14:xfrm>
              <a:off x="414521" y="2298433"/>
              <a:ext cx="74520" cy="109800"/>
            </p14:xfrm>
          </p:contentPart>
        </mc:Choice>
        <mc:Fallback xmlns="">
          <p:pic>
            <p:nvPicPr>
              <p:cNvPr id="6" name="Encre 5">
                <a:extLst>
                  <a:ext uri="{FF2B5EF4-FFF2-40B4-BE49-F238E27FC236}">
                    <a16:creationId xmlns:a16="http://schemas.microsoft.com/office/drawing/2014/main" id="{1694E5CE-79B1-4E16-851E-F66EB85BB4A9}"/>
                  </a:ext>
                </a:extLst>
              </p:cNvPr>
              <p:cNvPicPr/>
              <p:nvPr/>
            </p:nvPicPr>
            <p:blipFill>
              <a:blip r:embed="rId3"/>
              <a:stretch>
                <a:fillRect/>
              </a:stretch>
            </p:blipFill>
            <p:spPr>
              <a:xfrm>
                <a:off x="410201" y="2294113"/>
                <a:ext cx="83160" cy="1184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7" name="Encre 6">
                <a:extLst>
                  <a:ext uri="{FF2B5EF4-FFF2-40B4-BE49-F238E27FC236}">
                    <a16:creationId xmlns:a16="http://schemas.microsoft.com/office/drawing/2014/main" id="{CDE7A0D9-9FB2-4594-BD5D-8DEBDBD05868}"/>
                  </a:ext>
                </a:extLst>
              </p14:cNvPr>
              <p14:cNvContentPartPr/>
              <p14:nvPr/>
            </p14:nvContentPartPr>
            <p14:xfrm>
              <a:off x="419201" y="3070633"/>
              <a:ext cx="76680" cy="111600"/>
            </p14:xfrm>
          </p:contentPart>
        </mc:Choice>
        <mc:Fallback xmlns="">
          <p:pic>
            <p:nvPicPr>
              <p:cNvPr id="7" name="Encre 6">
                <a:extLst>
                  <a:ext uri="{FF2B5EF4-FFF2-40B4-BE49-F238E27FC236}">
                    <a16:creationId xmlns:a16="http://schemas.microsoft.com/office/drawing/2014/main" id="{CDE7A0D9-9FB2-4594-BD5D-8DEBDBD05868}"/>
                  </a:ext>
                </a:extLst>
              </p:cNvPr>
              <p:cNvPicPr/>
              <p:nvPr/>
            </p:nvPicPr>
            <p:blipFill>
              <a:blip r:embed="rId5"/>
              <a:stretch>
                <a:fillRect/>
              </a:stretch>
            </p:blipFill>
            <p:spPr>
              <a:xfrm>
                <a:off x="414881" y="3066313"/>
                <a:ext cx="85320" cy="1202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8" name="Encre 7">
                <a:extLst>
                  <a:ext uri="{FF2B5EF4-FFF2-40B4-BE49-F238E27FC236}">
                    <a16:creationId xmlns:a16="http://schemas.microsoft.com/office/drawing/2014/main" id="{0F24A05B-331E-417C-A286-800461B6E414}"/>
                  </a:ext>
                </a:extLst>
              </p14:cNvPr>
              <p14:cNvContentPartPr/>
              <p14:nvPr/>
            </p14:nvContentPartPr>
            <p14:xfrm>
              <a:off x="6111315" y="2337711"/>
              <a:ext cx="110160" cy="127800"/>
            </p14:xfrm>
          </p:contentPart>
        </mc:Choice>
        <mc:Fallback xmlns="">
          <p:pic>
            <p:nvPicPr>
              <p:cNvPr id="8" name="Encre 7">
                <a:extLst>
                  <a:ext uri="{FF2B5EF4-FFF2-40B4-BE49-F238E27FC236}">
                    <a16:creationId xmlns:a16="http://schemas.microsoft.com/office/drawing/2014/main" id="{0F24A05B-331E-417C-A286-800461B6E414}"/>
                  </a:ext>
                </a:extLst>
              </p:cNvPr>
              <p:cNvPicPr/>
              <p:nvPr/>
            </p:nvPicPr>
            <p:blipFill>
              <a:blip r:embed="rId7"/>
              <a:stretch>
                <a:fillRect/>
              </a:stretch>
            </p:blipFill>
            <p:spPr>
              <a:xfrm>
                <a:off x="6106995" y="2333391"/>
                <a:ext cx="118800" cy="1364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 name="Encre 8">
                <a:extLst>
                  <a:ext uri="{FF2B5EF4-FFF2-40B4-BE49-F238E27FC236}">
                    <a16:creationId xmlns:a16="http://schemas.microsoft.com/office/drawing/2014/main" id="{2296EB0F-B2AF-46EA-892A-C3AED70BE39E}"/>
                  </a:ext>
                </a:extLst>
              </p14:cNvPr>
              <p14:cNvContentPartPr/>
              <p14:nvPr/>
            </p14:nvContentPartPr>
            <p14:xfrm>
              <a:off x="6122475" y="3047271"/>
              <a:ext cx="96840" cy="154440"/>
            </p14:xfrm>
          </p:contentPart>
        </mc:Choice>
        <mc:Fallback xmlns="">
          <p:pic>
            <p:nvPicPr>
              <p:cNvPr id="9" name="Encre 8">
                <a:extLst>
                  <a:ext uri="{FF2B5EF4-FFF2-40B4-BE49-F238E27FC236}">
                    <a16:creationId xmlns:a16="http://schemas.microsoft.com/office/drawing/2014/main" id="{2296EB0F-B2AF-46EA-892A-C3AED70BE39E}"/>
                  </a:ext>
                </a:extLst>
              </p:cNvPr>
              <p:cNvPicPr/>
              <p:nvPr/>
            </p:nvPicPr>
            <p:blipFill>
              <a:blip r:embed="rId9"/>
              <a:stretch>
                <a:fillRect/>
              </a:stretch>
            </p:blipFill>
            <p:spPr>
              <a:xfrm>
                <a:off x="6118155" y="3042951"/>
                <a:ext cx="105480" cy="1630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0" name="Encre 9">
                <a:extLst>
                  <a:ext uri="{FF2B5EF4-FFF2-40B4-BE49-F238E27FC236}">
                    <a16:creationId xmlns:a16="http://schemas.microsoft.com/office/drawing/2014/main" id="{27EE669F-0870-4976-85FB-3475F51A21F8}"/>
                  </a:ext>
                </a:extLst>
              </p14:cNvPr>
              <p14:cNvContentPartPr/>
              <p14:nvPr/>
            </p14:nvContentPartPr>
            <p14:xfrm>
              <a:off x="6151635" y="3664311"/>
              <a:ext cx="91080" cy="119520"/>
            </p14:xfrm>
          </p:contentPart>
        </mc:Choice>
        <mc:Fallback xmlns="">
          <p:pic>
            <p:nvPicPr>
              <p:cNvPr id="10" name="Encre 9">
                <a:extLst>
                  <a:ext uri="{FF2B5EF4-FFF2-40B4-BE49-F238E27FC236}">
                    <a16:creationId xmlns:a16="http://schemas.microsoft.com/office/drawing/2014/main" id="{27EE669F-0870-4976-85FB-3475F51A21F8}"/>
                  </a:ext>
                </a:extLst>
              </p:cNvPr>
              <p:cNvPicPr/>
              <p:nvPr/>
            </p:nvPicPr>
            <p:blipFill>
              <a:blip r:embed="rId11"/>
              <a:stretch>
                <a:fillRect/>
              </a:stretch>
            </p:blipFill>
            <p:spPr>
              <a:xfrm>
                <a:off x="6147315" y="3659991"/>
                <a:ext cx="99720" cy="12816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Encre 10">
                <a:extLst>
                  <a:ext uri="{FF2B5EF4-FFF2-40B4-BE49-F238E27FC236}">
                    <a16:creationId xmlns:a16="http://schemas.microsoft.com/office/drawing/2014/main" id="{169BD6D2-4B00-491F-8C8D-9BF84A16440F}"/>
                  </a:ext>
                </a:extLst>
              </p14:cNvPr>
              <p14:cNvContentPartPr/>
              <p14:nvPr/>
            </p14:nvContentPartPr>
            <p14:xfrm>
              <a:off x="6104732" y="4470101"/>
              <a:ext cx="98280" cy="121320"/>
            </p14:xfrm>
          </p:contentPart>
        </mc:Choice>
        <mc:Fallback xmlns="">
          <p:pic>
            <p:nvPicPr>
              <p:cNvPr id="11" name="Encre 10">
                <a:extLst>
                  <a:ext uri="{FF2B5EF4-FFF2-40B4-BE49-F238E27FC236}">
                    <a16:creationId xmlns:a16="http://schemas.microsoft.com/office/drawing/2014/main" id="{169BD6D2-4B00-491F-8C8D-9BF84A16440F}"/>
                  </a:ext>
                </a:extLst>
              </p:cNvPr>
              <p:cNvPicPr/>
              <p:nvPr/>
            </p:nvPicPr>
            <p:blipFill>
              <a:blip r:embed="rId13"/>
              <a:stretch>
                <a:fillRect/>
              </a:stretch>
            </p:blipFill>
            <p:spPr>
              <a:xfrm>
                <a:off x="6100412" y="4465781"/>
                <a:ext cx="106920" cy="1299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2" name="Encre 11">
                <a:extLst>
                  <a:ext uri="{FF2B5EF4-FFF2-40B4-BE49-F238E27FC236}">
                    <a16:creationId xmlns:a16="http://schemas.microsoft.com/office/drawing/2014/main" id="{61DA7A9E-7824-4045-A283-4428E4BA8B96}"/>
                  </a:ext>
                </a:extLst>
              </p14:cNvPr>
              <p14:cNvContentPartPr/>
              <p14:nvPr/>
            </p14:nvContentPartPr>
            <p14:xfrm>
              <a:off x="6134612" y="5445341"/>
              <a:ext cx="86760" cy="128880"/>
            </p14:xfrm>
          </p:contentPart>
        </mc:Choice>
        <mc:Fallback xmlns="">
          <p:pic>
            <p:nvPicPr>
              <p:cNvPr id="12" name="Encre 11">
                <a:extLst>
                  <a:ext uri="{FF2B5EF4-FFF2-40B4-BE49-F238E27FC236}">
                    <a16:creationId xmlns:a16="http://schemas.microsoft.com/office/drawing/2014/main" id="{61DA7A9E-7824-4045-A283-4428E4BA8B96}"/>
                  </a:ext>
                </a:extLst>
              </p:cNvPr>
              <p:cNvPicPr/>
              <p:nvPr/>
            </p:nvPicPr>
            <p:blipFill>
              <a:blip r:embed="rId15"/>
              <a:stretch>
                <a:fillRect/>
              </a:stretch>
            </p:blipFill>
            <p:spPr>
              <a:xfrm>
                <a:off x="6130292" y="5441021"/>
                <a:ext cx="95400" cy="137520"/>
              </a:xfrm>
              <a:prstGeom prst="rect">
                <a:avLst/>
              </a:prstGeom>
            </p:spPr>
          </p:pic>
        </mc:Fallback>
      </mc:AlternateContent>
    </p:spTree>
    <p:extLst>
      <p:ext uri="{BB962C8B-B14F-4D97-AF65-F5344CB8AC3E}">
        <p14:creationId xmlns:p14="http://schemas.microsoft.com/office/powerpoint/2010/main" val="3868334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F94908-2CEB-4570-A32E-2E6195D31C89}"/>
              </a:ext>
            </a:extLst>
          </p:cNvPr>
          <p:cNvSpPr>
            <a:spLocks noGrp="1"/>
          </p:cNvSpPr>
          <p:nvPr>
            <p:ph type="title"/>
          </p:nvPr>
        </p:nvSpPr>
        <p:spPr/>
        <p:txBody>
          <a:bodyPr/>
          <a:lstStyle/>
          <a:p>
            <a:r>
              <a:rPr lang="fr-FR" dirty="0"/>
              <a:t>Mes références </a:t>
            </a:r>
          </a:p>
        </p:txBody>
      </p:sp>
      <p:sp>
        <p:nvSpPr>
          <p:cNvPr id="3" name="Espace réservé du contenu 2">
            <a:extLst>
              <a:ext uri="{FF2B5EF4-FFF2-40B4-BE49-F238E27FC236}">
                <a16:creationId xmlns:a16="http://schemas.microsoft.com/office/drawing/2014/main" id="{E3CA7A0A-608B-40DF-856D-41BA7E4B275D}"/>
              </a:ext>
            </a:extLst>
          </p:cNvPr>
          <p:cNvSpPr>
            <a:spLocks noGrp="1"/>
          </p:cNvSpPr>
          <p:nvPr>
            <p:ph idx="1"/>
          </p:nvPr>
        </p:nvSpPr>
        <p:spPr>
          <a:xfrm>
            <a:off x="1097280" y="1845733"/>
            <a:ext cx="10058400" cy="4414389"/>
          </a:xfrm>
        </p:spPr>
        <p:txBody>
          <a:bodyPr>
            <a:normAutofit lnSpcReduction="10000"/>
          </a:bodyPr>
          <a:lstStyle/>
          <a:p>
            <a:r>
              <a:rPr lang="fr-FR" b="1" dirty="0" err="1"/>
              <a:t>Youtube</a:t>
            </a:r>
            <a:r>
              <a:rPr lang="fr-FR" b="1" dirty="0"/>
              <a:t> </a:t>
            </a:r>
          </a:p>
          <a:p>
            <a:r>
              <a:rPr lang="fr-FR" dirty="0" err="1"/>
              <a:t>Maomi&amp;Zhangyu</a:t>
            </a:r>
            <a:r>
              <a:rPr lang="fr-FR" dirty="0"/>
              <a:t> : </a:t>
            </a:r>
            <a:r>
              <a:rPr lang="fr-FR" dirty="0">
                <a:hlinkClick r:id="rId2"/>
              </a:rPr>
              <a:t>https://www.youtube.com/channel/UCaitOEKxNAjZuDPK8vSF5YA</a:t>
            </a:r>
            <a:r>
              <a:rPr lang="fr-FR" dirty="0"/>
              <a:t> Une Française et son mari chinois qui vivent à Chengdu. Pas mal d’infos, notamment pour se familiariser sur tout ce qu’est </a:t>
            </a:r>
            <a:r>
              <a:rPr lang="fr-FR" dirty="0" err="1"/>
              <a:t>Wechat</a:t>
            </a:r>
            <a:r>
              <a:rPr lang="fr-FR" dirty="0"/>
              <a:t>, </a:t>
            </a:r>
            <a:r>
              <a:rPr lang="fr-FR" dirty="0" err="1"/>
              <a:t>AlyPay</a:t>
            </a:r>
            <a:r>
              <a:rPr lang="fr-FR" dirty="0"/>
              <a:t>, </a:t>
            </a:r>
            <a:r>
              <a:rPr lang="fr-FR" dirty="0" err="1"/>
              <a:t>Taobao</a:t>
            </a:r>
            <a:r>
              <a:rPr lang="fr-FR" dirty="0"/>
              <a:t> etc… </a:t>
            </a:r>
          </a:p>
          <a:p>
            <a:r>
              <a:rPr lang="fr-FR" dirty="0"/>
              <a:t>Blondie in China : </a:t>
            </a:r>
            <a:r>
              <a:rPr lang="fr-FR" dirty="0">
                <a:hlinkClick r:id="rId3"/>
              </a:rPr>
              <a:t>https://www.youtube.com/channel/UCISrVZmDM4x-Rq9mmNUw7Zw</a:t>
            </a:r>
            <a:r>
              <a:rPr lang="fr-FR" dirty="0"/>
              <a:t> Une Australienne qui a vécu un long moment en Chine. Pleins d’infos et des pistes de lieux à découvrir!</a:t>
            </a:r>
          </a:p>
          <a:p>
            <a:r>
              <a:rPr lang="fr-FR" b="1" dirty="0"/>
              <a:t>Livres</a:t>
            </a:r>
          </a:p>
          <a:p>
            <a:r>
              <a:rPr lang="fr-FR" dirty="0" err="1"/>
              <a:t>Lonely</a:t>
            </a:r>
            <a:r>
              <a:rPr lang="fr-FR" dirty="0"/>
              <a:t> Planet – Chine : grosse brique de plus de 1000 pages qui offre pleins d’adresses et de villes à visiter. (le Routard est sans doute mieux car moins gros, essayez de ne pas vous encombrer)</a:t>
            </a:r>
          </a:p>
          <a:p>
            <a:r>
              <a:rPr lang="fr-FR" dirty="0"/>
              <a:t>Fouillez internet, vous trouverez des infos ! Mais gardez aussi des surprises, n’ayez pas d’attentes spécifiques : ça rendra votre expérience encore plus belle. </a:t>
            </a:r>
          </a:p>
          <a:p>
            <a:endParaRPr lang="fr-FR" dirty="0"/>
          </a:p>
        </p:txBody>
      </p:sp>
      <mc:AlternateContent xmlns:mc="http://schemas.openxmlformats.org/markup-compatibility/2006" xmlns:p14="http://schemas.microsoft.com/office/powerpoint/2010/main">
        <mc:Choice Requires="p14">
          <p:contentPart p14:bwMode="auto" r:id="rId4">
            <p14:nvContentPartPr>
              <p14:cNvPr id="7" name="Encre 6">
                <a:extLst>
                  <a:ext uri="{FF2B5EF4-FFF2-40B4-BE49-F238E27FC236}">
                    <a16:creationId xmlns:a16="http://schemas.microsoft.com/office/drawing/2014/main" id="{730594B6-34CA-47DB-AC1D-58E46A672798}"/>
                  </a:ext>
                </a:extLst>
              </p14:cNvPr>
              <p14:cNvContentPartPr/>
              <p14:nvPr/>
            </p14:nvContentPartPr>
            <p14:xfrm>
              <a:off x="897380" y="2405450"/>
              <a:ext cx="130680" cy="177840"/>
            </p14:xfrm>
          </p:contentPart>
        </mc:Choice>
        <mc:Fallback xmlns="">
          <p:pic>
            <p:nvPicPr>
              <p:cNvPr id="7" name="Encre 6">
                <a:extLst>
                  <a:ext uri="{FF2B5EF4-FFF2-40B4-BE49-F238E27FC236}">
                    <a16:creationId xmlns:a16="http://schemas.microsoft.com/office/drawing/2014/main" id="{730594B6-34CA-47DB-AC1D-58E46A672798}"/>
                  </a:ext>
                </a:extLst>
              </p:cNvPr>
              <p:cNvPicPr/>
              <p:nvPr/>
            </p:nvPicPr>
            <p:blipFill>
              <a:blip r:embed="rId5"/>
              <a:stretch>
                <a:fillRect/>
              </a:stretch>
            </p:blipFill>
            <p:spPr>
              <a:xfrm>
                <a:off x="893060" y="2401130"/>
                <a:ext cx="139320" cy="1864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8" name="Encre 7">
                <a:extLst>
                  <a:ext uri="{FF2B5EF4-FFF2-40B4-BE49-F238E27FC236}">
                    <a16:creationId xmlns:a16="http://schemas.microsoft.com/office/drawing/2014/main" id="{91195F68-F6BF-4A56-BD0B-AFF27AE94DB6}"/>
                  </a:ext>
                </a:extLst>
              </p14:cNvPr>
              <p14:cNvContentPartPr/>
              <p14:nvPr/>
            </p14:nvContentPartPr>
            <p14:xfrm>
              <a:off x="874700" y="2422370"/>
              <a:ext cx="180000" cy="169560"/>
            </p14:xfrm>
          </p:contentPart>
        </mc:Choice>
        <mc:Fallback xmlns="">
          <p:pic>
            <p:nvPicPr>
              <p:cNvPr id="8" name="Encre 7">
                <a:extLst>
                  <a:ext uri="{FF2B5EF4-FFF2-40B4-BE49-F238E27FC236}">
                    <a16:creationId xmlns:a16="http://schemas.microsoft.com/office/drawing/2014/main" id="{91195F68-F6BF-4A56-BD0B-AFF27AE94DB6}"/>
                  </a:ext>
                </a:extLst>
              </p:cNvPr>
              <p:cNvPicPr/>
              <p:nvPr/>
            </p:nvPicPr>
            <p:blipFill>
              <a:blip r:embed="rId7"/>
              <a:stretch>
                <a:fillRect/>
              </a:stretch>
            </p:blipFill>
            <p:spPr>
              <a:xfrm>
                <a:off x="870380" y="2418050"/>
                <a:ext cx="188640" cy="1782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 name="Encre 8">
                <a:extLst>
                  <a:ext uri="{FF2B5EF4-FFF2-40B4-BE49-F238E27FC236}">
                    <a16:creationId xmlns:a16="http://schemas.microsoft.com/office/drawing/2014/main" id="{2044D1BD-7930-4036-9B2A-D4F7987D9D27}"/>
                  </a:ext>
                </a:extLst>
              </p14:cNvPr>
              <p14:cNvContentPartPr/>
              <p14:nvPr/>
            </p14:nvContentPartPr>
            <p14:xfrm>
              <a:off x="907820" y="3262970"/>
              <a:ext cx="163080" cy="154440"/>
            </p14:xfrm>
          </p:contentPart>
        </mc:Choice>
        <mc:Fallback xmlns="">
          <p:pic>
            <p:nvPicPr>
              <p:cNvPr id="9" name="Encre 8">
                <a:extLst>
                  <a:ext uri="{FF2B5EF4-FFF2-40B4-BE49-F238E27FC236}">
                    <a16:creationId xmlns:a16="http://schemas.microsoft.com/office/drawing/2014/main" id="{2044D1BD-7930-4036-9B2A-D4F7987D9D27}"/>
                  </a:ext>
                </a:extLst>
              </p:cNvPr>
              <p:cNvPicPr/>
              <p:nvPr/>
            </p:nvPicPr>
            <p:blipFill>
              <a:blip r:embed="rId9"/>
              <a:stretch>
                <a:fillRect/>
              </a:stretch>
            </p:blipFill>
            <p:spPr>
              <a:xfrm>
                <a:off x="903500" y="3258650"/>
                <a:ext cx="171720" cy="1630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2" name="Encre 11">
                <a:extLst>
                  <a:ext uri="{FF2B5EF4-FFF2-40B4-BE49-F238E27FC236}">
                    <a16:creationId xmlns:a16="http://schemas.microsoft.com/office/drawing/2014/main" id="{42BDCCAE-CA43-4CE1-A21C-0EFBB5E46C3C}"/>
                  </a:ext>
                </a:extLst>
              </p14:cNvPr>
              <p14:cNvContentPartPr/>
              <p14:nvPr/>
            </p14:nvContentPartPr>
            <p14:xfrm>
              <a:off x="904580" y="3251090"/>
              <a:ext cx="153720" cy="172800"/>
            </p14:xfrm>
          </p:contentPart>
        </mc:Choice>
        <mc:Fallback xmlns="">
          <p:pic>
            <p:nvPicPr>
              <p:cNvPr id="12" name="Encre 11">
                <a:extLst>
                  <a:ext uri="{FF2B5EF4-FFF2-40B4-BE49-F238E27FC236}">
                    <a16:creationId xmlns:a16="http://schemas.microsoft.com/office/drawing/2014/main" id="{42BDCCAE-CA43-4CE1-A21C-0EFBB5E46C3C}"/>
                  </a:ext>
                </a:extLst>
              </p:cNvPr>
              <p:cNvPicPr/>
              <p:nvPr/>
            </p:nvPicPr>
            <p:blipFill>
              <a:blip r:embed="rId11"/>
              <a:stretch>
                <a:fillRect/>
              </a:stretch>
            </p:blipFill>
            <p:spPr>
              <a:xfrm>
                <a:off x="900260" y="3246770"/>
                <a:ext cx="162360" cy="181440"/>
              </a:xfrm>
              <a:prstGeom prst="rect">
                <a:avLst/>
              </a:prstGeom>
            </p:spPr>
          </p:pic>
        </mc:Fallback>
      </mc:AlternateContent>
      <p:grpSp>
        <p:nvGrpSpPr>
          <p:cNvPr id="16" name="Groupe 15">
            <a:extLst>
              <a:ext uri="{FF2B5EF4-FFF2-40B4-BE49-F238E27FC236}">
                <a16:creationId xmlns:a16="http://schemas.microsoft.com/office/drawing/2014/main" id="{5A86E2E9-363B-4694-B3D7-1F86774E676F}"/>
              </a:ext>
            </a:extLst>
          </p:cNvPr>
          <p:cNvGrpSpPr/>
          <p:nvPr/>
        </p:nvGrpSpPr>
        <p:grpSpPr>
          <a:xfrm>
            <a:off x="830718" y="4598406"/>
            <a:ext cx="213480" cy="190080"/>
            <a:chOff x="830718" y="4598406"/>
            <a:chExt cx="213480" cy="190080"/>
          </a:xfrm>
        </p:grpSpPr>
        <mc:AlternateContent xmlns:mc="http://schemas.openxmlformats.org/markup-compatibility/2006" xmlns:p14="http://schemas.microsoft.com/office/powerpoint/2010/main">
          <mc:Choice Requires="p14">
            <p:contentPart p14:bwMode="auto" r:id="rId12">
              <p14:nvContentPartPr>
                <p14:cNvPr id="13" name="Encre 12">
                  <a:extLst>
                    <a:ext uri="{FF2B5EF4-FFF2-40B4-BE49-F238E27FC236}">
                      <a16:creationId xmlns:a16="http://schemas.microsoft.com/office/drawing/2014/main" id="{ED065844-2005-44F4-AFF8-ADB8EA9D78B2}"/>
                    </a:ext>
                  </a:extLst>
                </p14:cNvPr>
                <p14:cNvContentPartPr/>
                <p14:nvPr/>
              </p14:nvContentPartPr>
              <p14:xfrm>
                <a:off x="854838" y="4598406"/>
                <a:ext cx="189360" cy="190080"/>
              </p14:xfrm>
            </p:contentPart>
          </mc:Choice>
          <mc:Fallback xmlns="">
            <p:pic>
              <p:nvPicPr>
                <p:cNvPr id="13" name="Encre 12">
                  <a:extLst>
                    <a:ext uri="{FF2B5EF4-FFF2-40B4-BE49-F238E27FC236}">
                      <a16:creationId xmlns:a16="http://schemas.microsoft.com/office/drawing/2014/main" id="{ED065844-2005-44F4-AFF8-ADB8EA9D78B2}"/>
                    </a:ext>
                  </a:extLst>
                </p:cNvPr>
                <p:cNvPicPr/>
                <p:nvPr/>
              </p:nvPicPr>
              <p:blipFill>
                <a:blip r:embed="rId13"/>
                <a:stretch>
                  <a:fillRect/>
                </a:stretch>
              </p:blipFill>
              <p:spPr>
                <a:xfrm>
                  <a:off x="850518" y="4594086"/>
                  <a:ext cx="198000" cy="1987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4" name="Encre 13">
                  <a:extLst>
                    <a:ext uri="{FF2B5EF4-FFF2-40B4-BE49-F238E27FC236}">
                      <a16:creationId xmlns:a16="http://schemas.microsoft.com/office/drawing/2014/main" id="{03970FF4-2493-45BD-967F-0F5E0CEA9E10}"/>
                    </a:ext>
                  </a:extLst>
                </p14:cNvPr>
                <p14:cNvContentPartPr/>
                <p14:nvPr/>
              </p14:nvContentPartPr>
              <p14:xfrm>
                <a:off x="830718" y="4696326"/>
                <a:ext cx="133560" cy="17280"/>
              </p14:xfrm>
            </p:contentPart>
          </mc:Choice>
          <mc:Fallback xmlns="">
            <p:pic>
              <p:nvPicPr>
                <p:cNvPr id="14" name="Encre 13">
                  <a:extLst>
                    <a:ext uri="{FF2B5EF4-FFF2-40B4-BE49-F238E27FC236}">
                      <a16:creationId xmlns:a16="http://schemas.microsoft.com/office/drawing/2014/main" id="{03970FF4-2493-45BD-967F-0F5E0CEA9E10}"/>
                    </a:ext>
                  </a:extLst>
                </p:cNvPr>
                <p:cNvPicPr/>
                <p:nvPr/>
              </p:nvPicPr>
              <p:blipFill>
                <a:blip r:embed="rId15"/>
                <a:stretch>
                  <a:fillRect/>
                </a:stretch>
              </p:blipFill>
              <p:spPr>
                <a:xfrm>
                  <a:off x="826398" y="4692006"/>
                  <a:ext cx="142200" cy="2592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5" name="Encre 14">
                  <a:extLst>
                    <a:ext uri="{FF2B5EF4-FFF2-40B4-BE49-F238E27FC236}">
                      <a16:creationId xmlns:a16="http://schemas.microsoft.com/office/drawing/2014/main" id="{CD9D2CD3-2D5A-472B-BB52-AFB4BEEDDBDF}"/>
                    </a:ext>
                  </a:extLst>
                </p14:cNvPr>
                <p14:cNvContentPartPr/>
                <p14:nvPr/>
              </p14:nvContentPartPr>
              <p14:xfrm>
                <a:off x="836838" y="4607406"/>
                <a:ext cx="206640" cy="171360"/>
              </p14:xfrm>
            </p:contentPart>
          </mc:Choice>
          <mc:Fallback xmlns="">
            <p:pic>
              <p:nvPicPr>
                <p:cNvPr id="15" name="Encre 14">
                  <a:extLst>
                    <a:ext uri="{FF2B5EF4-FFF2-40B4-BE49-F238E27FC236}">
                      <a16:creationId xmlns:a16="http://schemas.microsoft.com/office/drawing/2014/main" id="{CD9D2CD3-2D5A-472B-BB52-AFB4BEEDDBDF}"/>
                    </a:ext>
                  </a:extLst>
                </p:cNvPr>
                <p:cNvPicPr/>
                <p:nvPr/>
              </p:nvPicPr>
              <p:blipFill>
                <a:blip r:embed="rId17"/>
                <a:stretch>
                  <a:fillRect/>
                </a:stretch>
              </p:blipFill>
              <p:spPr>
                <a:xfrm>
                  <a:off x="832518" y="4603086"/>
                  <a:ext cx="215280" cy="180000"/>
                </a:xfrm>
                <a:prstGeom prst="rect">
                  <a:avLst/>
                </a:prstGeom>
              </p:spPr>
            </p:pic>
          </mc:Fallback>
        </mc:AlternateContent>
      </p:grpSp>
    </p:spTree>
    <p:extLst>
      <p:ext uri="{BB962C8B-B14F-4D97-AF65-F5344CB8AC3E}">
        <p14:creationId xmlns:p14="http://schemas.microsoft.com/office/powerpoint/2010/main" val="2029316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963482-F56D-427D-82B2-7A4123E8BD59}"/>
              </a:ext>
            </a:extLst>
          </p:cNvPr>
          <p:cNvSpPr>
            <a:spLocks noGrp="1"/>
          </p:cNvSpPr>
          <p:nvPr>
            <p:ph type="title"/>
          </p:nvPr>
        </p:nvSpPr>
        <p:spPr/>
        <p:txBody>
          <a:bodyPr/>
          <a:lstStyle/>
          <a:p>
            <a:r>
              <a:rPr lang="fr-FR" dirty="0"/>
              <a:t>Bon à savoir</a:t>
            </a:r>
          </a:p>
        </p:txBody>
      </p:sp>
      <p:sp>
        <p:nvSpPr>
          <p:cNvPr id="3" name="Espace réservé du contenu 2">
            <a:extLst>
              <a:ext uri="{FF2B5EF4-FFF2-40B4-BE49-F238E27FC236}">
                <a16:creationId xmlns:a16="http://schemas.microsoft.com/office/drawing/2014/main" id="{DC31D9DC-3E7F-437C-9D20-6A438D87503E}"/>
              </a:ext>
            </a:extLst>
          </p:cNvPr>
          <p:cNvSpPr>
            <a:spLocks noGrp="1"/>
          </p:cNvSpPr>
          <p:nvPr>
            <p:ph idx="1"/>
          </p:nvPr>
        </p:nvSpPr>
        <p:spPr>
          <a:xfrm>
            <a:off x="1097280" y="1845733"/>
            <a:ext cx="10058400" cy="4467143"/>
          </a:xfrm>
        </p:spPr>
        <p:txBody>
          <a:bodyPr>
            <a:normAutofit/>
          </a:bodyPr>
          <a:lstStyle/>
          <a:p>
            <a:r>
              <a:rPr lang="fr-FR" dirty="0"/>
              <a:t>A votre arrivée à l’aéroport, prenez les taxis verts (taxi officiel) ou alors commandez vous un Didi (Uber chinois, vous pouvez référencer votre carte bleu française) </a:t>
            </a:r>
          </a:p>
          <a:p>
            <a:r>
              <a:rPr lang="fr-FR" dirty="0"/>
              <a:t>Vous pouvez survivre sans problème sans parler chinois (j’en suis la preuve, je le baragouine à peine en 5 mois) Avant de partir de France, téléchargez google traduction et la langue Chinois. </a:t>
            </a:r>
            <a:r>
              <a:rPr lang="fr-FR" b="1" dirty="0"/>
              <a:t>Attention</a:t>
            </a:r>
            <a:r>
              <a:rPr lang="fr-FR" dirty="0"/>
              <a:t> Google, Facebook, Instagram et autres ne fonctionnent pas sans VPN. Les VPN eux même ne fonctionnent pas bien ou pas du tout (Favorisez Express VPN plutôt que </a:t>
            </a:r>
            <a:r>
              <a:rPr lang="fr-FR" dirty="0" err="1"/>
              <a:t>NordVPN</a:t>
            </a:r>
            <a:r>
              <a:rPr lang="fr-FR" dirty="0"/>
              <a:t>, conseil d’amie… ) Vous pourrez envoyer des messages via </a:t>
            </a:r>
            <a:r>
              <a:rPr lang="fr-FR" dirty="0" err="1"/>
              <a:t>Whatsapp</a:t>
            </a:r>
            <a:r>
              <a:rPr lang="fr-FR" dirty="0"/>
              <a:t> mais le transfert de photos, vidéos, vocaux, demanderont un VPN aussi. Pour passez des appels sur </a:t>
            </a:r>
            <a:r>
              <a:rPr lang="fr-FR" dirty="0" err="1"/>
              <a:t>Whatsapp</a:t>
            </a:r>
            <a:r>
              <a:rPr lang="fr-FR" dirty="0"/>
              <a:t>, il met déjà arrivé que ça fonctionne sans VPN (mais généralement, il faut aussi un VPN) </a:t>
            </a:r>
          </a:p>
          <a:p>
            <a:r>
              <a:rPr lang="fr-FR" dirty="0"/>
              <a:t>Je recommande </a:t>
            </a:r>
            <a:r>
              <a:rPr lang="fr-FR" dirty="0">
                <a:hlinkClick r:id="rId2"/>
              </a:rPr>
              <a:t>cette auberge de jeunesse </a:t>
            </a:r>
            <a:r>
              <a:rPr lang="fr-FR" dirty="0"/>
              <a:t>pour les premiers jours</a:t>
            </a:r>
          </a:p>
          <a:p>
            <a:r>
              <a:rPr lang="fr-FR" dirty="0"/>
              <a:t>L’eau n’est pas potable en Chine. Faite la au moins bouillir si vous voulez la boire ou achetez des bouteilles d’eau.  </a:t>
            </a:r>
          </a:p>
          <a:p>
            <a:r>
              <a:rPr lang="fr-FR" b="1" dirty="0"/>
              <a:t>Partez de France avec d’espèces (Yuan) sur vous. </a:t>
            </a:r>
          </a:p>
          <a:p>
            <a:endParaRPr lang="fr-FR" dirty="0"/>
          </a:p>
        </p:txBody>
      </p:sp>
      <mc:AlternateContent xmlns:mc="http://schemas.openxmlformats.org/markup-compatibility/2006" xmlns:p14="http://schemas.microsoft.com/office/powerpoint/2010/main">
        <mc:Choice Requires="p14">
          <p:contentPart p14:bwMode="auto" r:id="rId3">
            <p14:nvContentPartPr>
              <p14:cNvPr id="4" name="Encre 3">
                <a:extLst>
                  <a:ext uri="{FF2B5EF4-FFF2-40B4-BE49-F238E27FC236}">
                    <a16:creationId xmlns:a16="http://schemas.microsoft.com/office/drawing/2014/main" id="{53F0F93C-1DD3-4BBE-8331-BC776D273791}"/>
                  </a:ext>
                </a:extLst>
              </p14:cNvPr>
              <p14:cNvContentPartPr/>
              <p14:nvPr/>
            </p14:nvContentPartPr>
            <p14:xfrm>
              <a:off x="957879" y="2044394"/>
              <a:ext cx="90360" cy="94680"/>
            </p14:xfrm>
          </p:contentPart>
        </mc:Choice>
        <mc:Fallback xmlns="">
          <p:pic>
            <p:nvPicPr>
              <p:cNvPr id="4" name="Encre 3">
                <a:extLst>
                  <a:ext uri="{FF2B5EF4-FFF2-40B4-BE49-F238E27FC236}">
                    <a16:creationId xmlns:a16="http://schemas.microsoft.com/office/drawing/2014/main" id="{53F0F93C-1DD3-4BBE-8331-BC776D273791}"/>
                  </a:ext>
                </a:extLst>
              </p:cNvPr>
              <p:cNvPicPr/>
              <p:nvPr/>
            </p:nvPicPr>
            <p:blipFill>
              <a:blip r:embed="rId4"/>
              <a:stretch>
                <a:fillRect/>
              </a:stretch>
            </p:blipFill>
            <p:spPr>
              <a:xfrm>
                <a:off x="953559" y="2040074"/>
                <a:ext cx="99000" cy="1033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Encre 4">
                <a:extLst>
                  <a:ext uri="{FF2B5EF4-FFF2-40B4-BE49-F238E27FC236}">
                    <a16:creationId xmlns:a16="http://schemas.microsoft.com/office/drawing/2014/main" id="{EBC2DB59-815D-4DE6-901D-C3D6BE2DEC6E}"/>
                  </a:ext>
                </a:extLst>
              </p14:cNvPr>
              <p14:cNvContentPartPr/>
              <p14:nvPr/>
            </p14:nvContentPartPr>
            <p14:xfrm>
              <a:off x="958599" y="2735234"/>
              <a:ext cx="98640" cy="121320"/>
            </p14:xfrm>
          </p:contentPart>
        </mc:Choice>
        <mc:Fallback xmlns="">
          <p:pic>
            <p:nvPicPr>
              <p:cNvPr id="5" name="Encre 4">
                <a:extLst>
                  <a:ext uri="{FF2B5EF4-FFF2-40B4-BE49-F238E27FC236}">
                    <a16:creationId xmlns:a16="http://schemas.microsoft.com/office/drawing/2014/main" id="{EBC2DB59-815D-4DE6-901D-C3D6BE2DEC6E}"/>
                  </a:ext>
                </a:extLst>
              </p:cNvPr>
              <p:cNvPicPr/>
              <p:nvPr/>
            </p:nvPicPr>
            <p:blipFill>
              <a:blip r:embed="rId6"/>
              <a:stretch>
                <a:fillRect/>
              </a:stretch>
            </p:blipFill>
            <p:spPr>
              <a:xfrm>
                <a:off x="954279" y="2730914"/>
                <a:ext cx="107280" cy="1299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6" name="Encre 5">
                <a:extLst>
                  <a:ext uri="{FF2B5EF4-FFF2-40B4-BE49-F238E27FC236}">
                    <a16:creationId xmlns:a16="http://schemas.microsoft.com/office/drawing/2014/main" id="{5452990E-32B3-4180-A287-049381B0BED7}"/>
                  </a:ext>
                </a:extLst>
              </p14:cNvPr>
              <p14:cNvContentPartPr/>
              <p14:nvPr/>
            </p14:nvContentPartPr>
            <p14:xfrm>
              <a:off x="968114" y="4814078"/>
              <a:ext cx="86400" cy="105840"/>
            </p14:xfrm>
          </p:contentPart>
        </mc:Choice>
        <mc:Fallback xmlns="">
          <p:pic>
            <p:nvPicPr>
              <p:cNvPr id="6" name="Encre 5">
                <a:extLst>
                  <a:ext uri="{FF2B5EF4-FFF2-40B4-BE49-F238E27FC236}">
                    <a16:creationId xmlns:a16="http://schemas.microsoft.com/office/drawing/2014/main" id="{5452990E-32B3-4180-A287-049381B0BED7}"/>
                  </a:ext>
                </a:extLst>
              </p:cNvPr>
              <p:cNvPicPr/>
              <p:nvPr/>
            </p:nvPicPr>
            <p:blipFill>
              <a:blip r:embed="rId8"/>
              <a:stretch>
                <a:fillRect/>
              </a:stretch>
            </p:blipFill>
            <p:spPr>
              <a:xfrm>
                <a:off x="963794" y="4809758"/>
                <a:ext cx="95040" cy="1144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7" name="Encre 6">
                <a:extLst>
                  <a:ext uri="{FF2B5EF4-FFF2-40B4-BE49-F238E27FC236}">
                    <a16:creationId xmlns:a16="http://schemas.microsoft.com/office/drawing/2014/main" id="{9F0CEDB2-E8F7-47B9-8461-33C0F2E02ACD}"/>
                  </a:ext>
                </a:extLst>
              </p14:cNvPr>
              <p14:cNvContentPartPr/>
              <p14:nvPr/>
            </p14:nvContentPartPr>
            <p14:xfrm>
              <a:off x="928154" y="5293958"/>
              <a:ext cx="92520" cy="97560"/>
            </p14:xfrm>
          </p:contentPart>
        </mc:Choice>
        <mc:Fallback xmlns="">
          <p:pic>
            <p:nvPicPr>
              <p:cNvPr id="7" name="Encre 6">
                <a:extLst>
                  <a:ext uri="{FF2B5EF4-FFF2-40B4-BE49-F238E27FC236}">
                    <a16:creationId xmlns:a16="http://schemas.microsoft.com/office/drawing/2014/main" id="{9F0CEDB2-E8F7-47B9-8461-33C0F2E02ACD}"/>
                  </a:ext>
                </a:extLst>
              </p:cNvPr>
              <p:cNvPicPr/>
              <p:nvPr/>
            </p:nvPicPr>
            <p:blipFill>
              <a:blip r:embed="rId10"/>
              <a:stretch>
                <a:fillRect/>
              </a:stretch>
            </p:blipFill>
            <p:spPr>
              <a:xfrm>
                <a:off x="923834" y="5289638"/>
                <a:ext cx="101160" cy="1062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8" name="Encre 7">
                <a:extLst>
                  <a:ext uri="{FF2B5EF4-FFF2-40B4-BE49-F238E27FC236}">
                    <a16:creationId xmlns:a16="http://schemas.microsoft.com/office/drawing/2014/main" id="{B21FE9E9-5118-447B-BF21-AC335690BDD3}"/>
                  </a:ext>
                </a:extLst>
              </p14:cNvPr>
              <p14:cNvContentPartPr/>
              <p14:nvPr/>
            </p14:nvContentPartPr>
            <p14:xfrm>
              <a:off x="992594" y="5974358"/>
              <a:ext cx="51480" cy="90000"/>
            </p14:xfrm>
          </p:contentPart>
        </mc:Choice>
        <mc:Fallback xmlns="">
          <p:pic>
            <p:nvPicPr>
              <p:cNvPr id="8" name="Encre 7">
                <a:extLst>
                  <a:ext uri="{FF2B5EF4-FFF2-40B4-BE49-F238E27FC236}">
                    <a16:creationId xmlns:a16="http://schemas.microsoft.com/office/drawing/2014/main" id="{B21FE9E9-5118-447B-BF21-AC335690BDD3}"/>
                  </a:ext>
                </a:extLst>
              </p:cNvPr>
              <p:cNvPicPr/>
              <p:nvPr/>
            </p:nvPicPr>
            <p:blipFill>
              <a:blip r:embed="rId12"/>
              <a:stretch>
                <a:fillRect/>
              </a:stretch>
            </p:blipFill>
            <p:spPr>
              <a:xfrm>
                <a:off x="988274" y="5970038"/>
                <a:ext cx="60120" cy="98640"/>
              </a:xfrm>
              <a:prstGeom prst="rect">
                <a:avLst/>
              </a:prstGeom>
            </p:spPr>
          </p:pic>
        </mc:Fallback>
      </mc:AlternateContent>
    </p:spTree>
    <p:extLst>
      <p:ext uri="{BB962C8B-B14F-4D97-AF65-F5344CB8AC3E}">
        <p14:creationId xmlns:p14="http://schemas.microsoft.com/office/powerpoint/2010/main" val="2209513822"/>
      </p:ext>
    </p:extLst>
  </p:cSld>
  <p:clrMapOvr>
    <a:masterClrMapping/>
  </p:clrMapOvr>
</p:sld>
</file>

<file path=ppt/theme/theme1.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1929</Words>
  <Application>Microsoft Office PowerPoint</Application>
  <PresentationFormat>Grand écran</PresentationFormat>
  <Paragraphs>102</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Calibri</vt:lpstr>
      <vt:lpstr>Calibri Light</vt:lpstr>
      <vt:lpstr>Whitney</vt:lpstr>
      <vt:lpstr>Wingdings</vt:lpstr>
      <vt:lpstr>Rétrospective</vt:lpstr>
      <vt:lpstr>A savoir pour aller en Chine tranquillement </vt:lpstr>
      <vt:lpstr>Sommaire</vt:lpstr>
      <vt:lpstr>Une chronologie chaotique (mais ça va aller)</vt:lpstr>
      <vt:lpstr>Le visa (en deux étapes)</vt:lpstr>
      <vt:lpstr>Le logement (un temps d’adaptation mais ça va le faire)</vt:lpstr>
      <vt:lpstr>Documents essentiels</vt:lpstr>
      <vt:lpstr>L’université</vt:lpstr>
      <vt:lpstr>Mes références </vt:lpstr>
      <vt:lpstr>Bon à savoir</vt:lpstr>
      <vt:lpstr>Mes recommandations de voyage (pas de photos pour ne pas gâcher la surprise)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savoir pour aller en Chine tranquillement</dc:title>
  <dc:creator>Eloïse GEORGEAIS</dc:creator>
  <cp:lastModifiedBy>Eloïse GEORGEAIS</cp:lastModifiedBy>
  <cp:revision>25</cp:revision>
  <dcterms:created xsi:type="dcterms:W3CDTF">2020-12-23T09:29:24Z</dcterms:created>
  <dcterms:modified xsi:type="dcterms:W3CDTF">2020-12-23T13:43:21Z</dcterms:modified>
</cp:coreProperties>
</file>